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509" r:id="rId2"/>
    <p:sldId id="264" r:id="rId3"/>
    <p:sldId id="415" r:id="rId4"/>
    <p:sldId id="407" r:id="rId5"/>
    <p:sldId id="408" r:id="rId6"/>
    <p:sldId id="409" r:id="rId7"/>
    <p:sldId id="410" r:id="rId8"/>
    <p:sldId id="424" r:id="rId9"/>
    <p:sldId id="411" r:id="rId10"/>
    <p:sldId id="413" r:id="rId11"/>
    <p:sldId id="426" r:id="rId12"/>
    <p:sldId id="414" r:id="rId13"/>
    <p:sldId id="416" r:id="rId14"/>
    <p:sldId id="412" r:id="rId15"/>
    <p:sldId id="425" r:id="rId16"/>
    <p:sldId id="520" r:id="rId17"/>
    <p:sldId id="521" r:id="rId18"/>
    <p:sldId id="522" r:id="rId19"/>
    <p:sldId id="422" r:id="rId20"/>
    <p:sldId id="419" r:id="rId21"/>
    <p:sldId id="420" r:id="rId22"/>
    <p:sldId id="421" r:id="rId23"/>
    <p:sldId id="512" r:id="rId24"/>
    <p:sldId id="510" r:id="rId25"/>
    <p:sldId id="511" r:id="rId26"/>
    <p:sldId id="513" r:id="rId27"/>
    <p:sldId id="518" r:id="rId28"/>
    <p:sldId id="514" r:id="rId29"/>
    <p:sldId id="515" r:id="rId30"/>
    <p:sldId id="516" r:id="rId31"/>
    <p:sldId id="517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延齡 楊" initials="延齡" lastIdx="1" clrIdx="0">
    <p:extLst>
      <p:ext uri="{19B8F6BF-5375-455C-9EA6-DF929625EA0E}">
        <p15:presenceInfo xmlns:p15="http://schemas.microsoft.com/office/powerpoint/2012/main" userId="3b99287881d56c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7150"/>
    <a:srgbClr val="008EF0"/>
    <a:srgbClr val="009550"/>
    <a:srgbClr val="007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4"/>
    <p:restoredTop sz="92890"/>
  </p:normalViewPr>
  <p:slideViewPr>
    <p:cSldViewPr snapToGrid="0" snapToObjects="1">
      <p:cViewPr varScale="1">
        <p:scale>
          <a:sx n="103" d="100"/>
          <a:sy n="103" d="100"/>
        </p:scale>
        <p:origin x="108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延齡 楊" userId="3b99287881d56c4f" providerId="LiveId" clId="{8DC48FF2-0F94-084B-A941-3A63485117C9}"/>
    <pc:docChg chg="undo redo custSel addSld delSld modSld sldOrd">
      <pc:chgData name="延齡 楊" userId="3b99287881d56c4f" providerId="LiveId" clId="{8DC48FF2-0F94-084B-A941-3A63485117C9}" dt="2020-06-29T12:33:52.710" v="9611" actId="20577"/>
      <pc:docMkLst>
        <pc:docMk/>
      </pc:docMkLst>
      <pc:sldChg chg="modSp">
        <pc:chgData name="延齡 楊" userId="3b99287881d56c4f" providerId="LiveId" clId="{8DC48FF2-0F94-084B-A941-3A63485117C9}" dt="2020-06-28T16:36:57.946" v="7795" actId="20577"/>
        <pc:sldMkLst>
          <pc:docMk/>
          <pc:sldMk cId="32313902" sldId="259"/>
        </pc:sldMkLst>
        <pc:spChg chg="mod">
          <ac:chgData name="延齡 楊" userId="3b99287881d56c4f" providerId="LiveId" clId="{8DC48FF2-0F94-084B-A941-3A63485117C9}" dt="2020-06-28T16:36:57.946" v="7795" actId="20577"/>
          <ac:spMkLst>
            <pc:docMk/>
            <pc:sldMk cId="32313902" sldId="259"/>
            <ac:spMk id="5" creationId="{4E37F0E2-A711-CC48-B5C7-D0984A539196}"/>
          </ac:spMkLst>
        </pc:spChg>
        <pc:graphicFrameChg chg="modGraphic">
          <ac:chgData name="延齡 楊" userId="3b99287881d56c4f" providerId="LiveId" clId="{8DC48FF2-0F94-084B-A941-3A63485117C9}" dt="2020-06-26T07:56:14.584" v="2107" actId="207"/>
          <ac:graphicFrameMkLst>
            <pc:docMk/>
            <pc:sldMk cId="32313902" sldId="259"/>
            <ac:graphicFrameMk id="9" creationId="{FB161DA5-4867-4A4B-9E72-FC5D0D30DBE2}"/>
          </ac:graphicFrameMkLst>
        </pc:graphicFrameChg>
      </pc:sldChg>
      <pc:sldChg chg="delSp add del">
        <pc:chgData name="延齡 楊" userId="3b99287881d56c4f" providerId="LiveId" clId="{8DC48FF2-0F94-084B-A941-3A63485117C9}" dt="2020-06-26T03:02:42.561" v="1463" actId="2696"/>
        <pc:sldMkLst>
          <pc:docMk/>
          <pc:sldMk cId="698118682" sldId="260"/>
        </pc:sldMkLst>
        <pc:picChg chg="del">
          <ac:chgData name="延齡 楊" userId="3b99287881d56c4f" providerId="LiveId" clId="{8DC48FF2-0F94-084B-A941-3A63485117C9}" dt="2020-06-26T02:48:00.570" v="1347" actId="478"/>
          <ac:picMkLst>
            <pc:docMk/>
            <pc:sldMk cId="698118682" sldId="260"/>
            <ac:picMk id="6" creationId="{8CD71432-4CEB-A845-BF52-BD33F6EB9991}"/>
          </ac:picMkLst>
        </pc:picChg>
      </pc:sldChg>
      <pc:sldChg chg="delSp modSp add del">
        <pc:chgData name="延齡 楊" userId="3b99287881d56c4f" providerId="LiveId" clId="{8DC48FF2-0F94-084B-A941-3A63485117C9}" dt="2020-06-26T03:06:15.121" v="1502" actId="2696"/>
        <pc:sldMkLst>
          <pc:docMk/>
          <pc:sldMk cId="1054431521" sldId="260"/>
        </pc:sldMkLst>
        <pc:graphicFrameChg chg="mod modGraphic">
          <ac:chgData name="延齡 楊" userId="3b99287881d56c4f" providerId="LiveId" clId="{8DC48FF2-0F94-084B-A941-3A63485117C9}" dt="2020-06-26T03:04:40.263" v="1482"/>
          <ac:graphicFrameMkLst>
            <pc:docMk/>
            <pc:sldMk cId="1054431521" sldId="260"/>
            <ac:graphicFrameMk id="4" creationId="{C378EC65-C168-8440-8301-06D83C7832DD}"/>
          </ac:graphicFrameMkLst>
        </pc:graphicFrameChg>
        <pc:graphicFrameChg chg="del mod modGraphic">
          <ac:chgData name="延齡 楊" userId="3b99287881d56c4f" providerId="LiveId" clId="{8DC48FF2-0F94-084B-A941-3A63485117C9}" dt="2020-06-26T03:05:37.383" v="1493" actId="478"/>
          <ac:graphicFrameMkLst>
            <pc:docMk/>
            <pc:sldMk cId="1054431521" sldId="260"/>
            <ac:graphicFrameMk id="7" creationId="{37E3FD61-31CB-F44A-BD04-55B6F85DB689}"/>
          </ac:graphicFrameMkLst>
        </pc:graphicFrameChg>
      </pc:sldChg>
      <pc:sldChg chg="delSp modSp">
        <pc:chgData name="延齡 楊" userId="3b99287881d56c4f" providerId="LiveId" clId="{8DC48FF2-0F94-084B-A941-3A63485117C9}" dt="2020-06-28T10:32:58.234" v="5597" actId="1076"/>
        <pc:sldMkLst>
          <pc:docMk/>
          <pc:sldMk cId="3337739141" sldId="262"/>
        </pc:sldMkLst>
        <pc:spChg chg="mod">
          <ac:chgData name="延齡 楊" userId="3b99287881d56c4f" providerId="LiveId" clId="{8DC48FF2-0F94-084B-A941-3A63485117C9}" dt="2020-06-28T10:32:22.843" v="5596" actId="20577"/>
          <ac:spMkLst>
            <pc:docMk/>
            <pc:sldMk cId="3337739141" sldId="262"/>
            <ac:spMk id="8" creationId="{6DF32B51-2C44-7941-B8C6-8F8B4A8522FA}"/>
          </ac:spMkLst>
        </pc:spChg>
        <pc:spChg chg="mod">
          <ac:chgData name="延齡 楊" userId="3b99287881d56c4f" providerId="LiveId" clId="{8DC48FF2-0F94-084B-A941-3A63485117C9}" dt="2020-06-28T10:30:08.386" v="5561" actId="1076"/>
          <ac:spMkLst>
            <pc:docMk/>
            <pc:sldMk cId="3337739141" sldId="262"/>
            <ac:spMk id="74" creationId="{66CE2D58-AB8D-8641-8D98-F26BAD02ADB1}"/>
          </ac:spMkLst>
        </pc:spChg>
        <pc:spChg chg="mod">
          <ac:chgData name="延齡 楊" userId="3b99287881d56c4f" providerId="LiveId" clId="{8DC48FF2-0F94-084B-A941-3A63485117C9}" dt="2020-06-28T10:32:04.310" v="5579" actId="20577"/>
          <ac:spMkLst>
            <pc:docMk/>
            <pc:sldMk cId="3337739141" sldId="262"/>
            <ac:spMk id="75" creationId="{05CF4652-716C-744B-8A70-3B1719199E7B}"/>
          </ac:spMkLst>
        </pc:spChg>
        <pc:spChg chg="mod">
          <ac:chgData name="延齡 楊" userId="3b99287881d56c4f" providerId="LiveId" clId="{8DC48FF2-0F94-084B-A941-3A63485117C9}" dt="2020-06-28T10:30:45.357" v="5566" actId="1076"/>
          <ac:spMkLst>
            <pc:docMk/>
            <pc:sldMk cId="3337739141" sldId="262"/>
            <ac:spMk id="76" creationId="{29B3CFA5-6373-B844-9590-138CE9F4C8F2}"/>
          </ac:spMkLst>
        </pc:spChg>
        <pc:spChg chg="mod">
          <ac:chgData name="延齡 楊" userId="3b99287881d56c4f" providerId="LiveId" clId="{8DC48FF2-0F94-084B-A941-3A63485117C9}" dt="2020-06-28T10:32:58.234" v="5597" actId="1076"/>
          <ac:spMkLst>
            <pc:docMk/>
            <pc:sldMk cId="3337739141" sldId="262"/>
            <ac:spMk id="81" creationId="{9674B3A3-794E-9E42-9CAF-E7B34528D06B}"/>
          </ac:spMkLst>
        </pc:spChg>
        <pc:spChg chg="mod">
          <ac:chgData name="延齡 楊" userId="3b99287881d56c4f" providerId="LiveId" clId="{8DC48FF2-0F94-084B-A941-3A63485117C9}" dt="2020-06-28T10:32:58.234" v="5597" actId="1076"/>
          <ac:spMkLst>
            <pc:docMk/>
            <pc:sldMk cId="3337739141" sldId="262"/>
            <ac:spMk id="82" creationId="{690FA917-4567-374B-B275-80D2CECDAADB}"/>
          </ac:spMkLst>
        </pc:spChg>
        <pc:picChg chg="del">
          <ac:chgData name="延齡 楊" userId="3b99287881d56c4f" providerId="LiveId" clId="{8DC48FF2-0F94-084B-A941-3A63485117C9}" dt="2020-06-26T02:49:02.051" v="1366" actId="478"/>
          <ac:picMkLst>
            <pc:docMk/>
            <pc:sldMk cId="3337739141" sldId="262"/>
            <ac:picMk id="4" creationId="{BF80AAA3-A0FC-924E-BF17-B2D2B919914F}"/>
          </ac:picMkLst>
        </pc:picChg>
      </pc:sldChg>
      <pc:sldChg chg="addSp delSp modSp">
        <pc:chgData name="延齡 楊" userId="3b99287881d56c4f" providerId="LiveId" clId="{8DC48FF2-0F94-084B-A941-3A63485117C9}" dt="2020-06-25T01:25:36.849" v="486" actId="14100"/>
        <pc:sldMkLst>
          <pc:docMk/>
          <pc:sldMk cId="2915566613" sldId="273"/>
        </pc:sldMkLst>
        <pc:spChg chg="mod">
          <ac:chgData name="延齡 楊" userId="3b99287881d56c4f" providerId="LiveId" clId="{8DC48FF2-0F94-084B-A941-3A63485117C9}" dt="2020-06-25T01:24:45.324" v="478" actId="20577"/>
          <ac:spMkLst>
            <pc:docMk/>
            <pc:sldMk cId="2915566613" sldId="273"/>
            <ac:spMk id="2" creationId="{44983B45-0DF8-8541-8234-FFD7C80EA02E}"/>
          </ac:spMkLst>
        </pc:spChg>
        <pc:spChg chg="del">
          <ac:chgData name="延齡 楊" userId="3b99287881d56c4f" providerId="LiveId" clId="{8DC48FF2-0F94-084B-A941-3A63485117C9}" dt="2020-06-25T01:24:11.308" v="473" actId="478"/>
          <ac:spMkLst>
            <pc:docMk/>
            <pc:sldMk cId="2915566613" sldId="273"/>
            <ac:spMk id="3" creationId="{D19AE0C9-83A5-0D47-948A-5B5AA0857469}"/>
          </ac:spMkLst>
        </pc:spChg>
        <pc:spChg chg="mod">
          <ac:chgData name="延齡 楊" userId="3b99287881d56c4f" providerId="LiveId" clId="{8DC48FF2-0F94-084B-A941-3A63485117C9}" dt="2020-06-25T01:25:36.849" v="486" actId="14100"/>
          <ac:spMkLst>
            <pc:docMk/>
            <pc:sldMk cId="2915566613" sldId="273"/>
            <ac:spMk id="15" creationId="{5104A3D4-4C2F-499A-8DD8-5F4D7A91FAD3}"/>
          </ac:spMkLst>
        </pc:spChg>
        <pc:spChg chg="add mod">
          <ac:chgData name="延齡 楊" userId="3b99287881d56c4f" providerId="LiveId" clId="{8DC48FF2-0F94-084B-A941-3A63485117C9}" dt="2020-06-25T01:24:05.790" v="472" actId="1076"/>
          <ac:spMkLst>
            <pc:docMk/>
            <pc:sldMk cId="2915566613" sldId="273"/>
            <ac:spMk id="16" creationId="{EE532288-3299-1D43-B7C9-59E6F957B5AA}"/>
          </ac:spMkLst>
        </pc:spChg>
        <pc:spChg chg="add mod">
          <ac:chgData name="延齡 楊" userId="3b99287881d56c4f" providerId="LiveId" clId="{8DC48FF2-0F94-084B-A941-3A63485117C9}" dt="2020-06-25T01:24:58.949" v="481" actId="1076"/>
          <ac:spMkLst>
            <pc:docMk/>
            <pc:sldMk cId="2915566613" sldId="273"/>
            <ac:spMk id="19" creationId="{39DF53E5-3C9D-6845-BCC8-1698C9C4AFE7}"/>
          </ac:spMkLst>
        </pc:spChg>
        <pc:spChg chg="add mod">
          <ac:chgData name="延齡 楊" userId="3b99287881d56c4f" providerId="LiveId" clId="{8DC48FF2-0F94-084B-A941-3A63485117C9}" dt="2020-06-25T01:25:19.842" v="485" actId="20577"/>
          <ac:spMkLst>
            <pc:docMk/>
            <pc:sldMk cId="2915566613" sldId="273"/>
            <ac:spMk id="20" creationId="{AEE276CF-36A2-AB47-AA38-2FC711EC418D}"/>
          </ac:spMkLst>
        </pc:spChg>
        <pc:picChg chg="mod">
          <ac:chgData name="延齡 楊" userId="3b99287881d56c4f" providerId="LiveId" clId="{8DC48FF2-0F94-084B-A941-3A63485117C9}" dt="2020-06-25T01:24:20.514" v="475" actId="1076"/>
          <ac:picMkLst>
            <pc:docMk/>
            <pc:sldMk cId="2915566613" sldId="273"/>
            <ac:picMk id="5" creationId="{8C3157A5-9F70-B64E-83D6-1F55E75F1BC7}"/>
          </ac:picMkLst>
        </pc:picChg>
        <pc:picChg chg="mod">
          <ac:chgData name="延齡 楊" userId="3b99287881d56c4f" providerId="LiveId" clId="{8DC48FF2-0F94-084B-A941-3A63485117C9}" dt="2020-06-25T01:23:30.539" v="456" actId="14100"/>
          <ac:picMkLst>
            <pc:docMk/>
            <pc:sldMk cId="2915566613" sldId="273"/>
            <ac:picMk id="11" creationId="{AD850AE6-7142-498C-AFA5-4A21C6411792}"/>
          </ac:picMkLst>
        </pc:picChg>
      </pc:sldChg>
      <pc:sldChg chg="modSp">
        <pc:chgData name="延齡 楊" userId="3b99287881d56c4f" providerId="LiveId" clId="{8DC48FF2-0F94-084B-A941-3A63485117C9}" dt="2020-06-25T02:03:21.370" v="727" actId="404"/>
        <pc:sldMkLst>
          <pc:docMk/>
          <pc:sldMk cId="1180066699" sldId="276"/>
        </pc:sldMkLst>
        <pc:spChg chg="mod">
          <ac:chgData name="延齡 楊" userId="3b99287881d56c4f" providerId="LiveId" clId="{8DC48FF2-0F94-084B-A941-3A63485117C9}" dt="2020-06-25T02:03:21.370" v="727" actId="404"/>
          <ac:spMkLst>
            <pc:docMk/>
            <pc:sldMk cId="1180066699" sldId="276"/>
            <ac:spMk id="5" creationId="{2FDC5812-9BDA-4344-97A6-8569986A66E3}"/>
          </ac:spMkLst>
        </pc:spChg>
      </pc:sldChg>
      <pc:sldChg chg="modSp">
        <pc:chgData name="延齡 楊" userId="3b99287881d56c4f" providerId="LiveId" clId="{8DC48FF2-0F94-084B-A941-3A63485117C9}" dt="2020-06-25T02:02:23.562" v="717" actId="20577"/>
        <pc:sldMkLst>
          <pc:docMk/>
          <pc:sldMk cId="1708508525" sldId="279"/>
        </pc:sldMkLst>
        <pc:spChg chg="mod">
          <ac:chgData name="延齡 楊" userId="3b99287881d56c4f" providerId="LiveId" clId="{8DC48FF2-0F94-084B-A941-3A63485117C9}" dt="2020-06-25T02:02:23.562" v="717" actId="20577"/>
          <ac:spMkLst>
            <pc:docMk/>
            <pc:sldMk cId="1708508525" sldId="279"/>
            <ac:spMk id="4" creationId="{90DED2CD-9744-6842-B3CE-F450BDC62CF8}"/>
          </ac:spMkLst>
        </pc:spChg>
      </pc:sldChg>
      <pc:sldChg chg="delSp modSp">
        <pc:chgData name="延齡 楊" userId="3b99287881d56c4f" providerId="LiveId" clId="{8DC48FF2-0F94-084B-A941-3A63485117C9}" dt="2020-06-29T08:34:03.366" v="9211" actId="1076"/>
        <pc:sldMkLst>
          <pc:docMk/>
          <pc:sldMk cId="1936699043" sldId="280"/>
        </pc:sldMkLst>
        <pc:spChg chg="mod">
          <ac:chgData name="延齡 楊" userId="3b99287881d56c4f" providerId="LiveId" clId="{8DC48FF2-0F94-084B-A941-3A63485117C9}" dt="2020-06-29T08:34:03.366" v="9211" actId="1076"/>
          <ac:spMkLst>
            <pc:docMk/>
            <pc:sldMk cId="1936699043" sldId="280"/>
            <ac:spMk id="8" creationId="{D63C38B9-BA55-8041-919F-9344007B577B}"/>
          </ac:spMkLst>
        </pc:spChg>
        <pc:spChg chg="del">
          <ac:chgData name="延齡 楊" userId="3b99287881d56c4f" providerId="LiveId" clId="{8DC48FF2-0F94-084B-A941-3A63485117C9}" dt="2020-06-26T03:19:53.817" v="1550" actId="478"/>
          <ac:spMkLst>
            <pc:docMk/>
            <pc:sldMk cId="1936699043" sldId="280"/>
            <ac:spMk id="15" creationId="{3C8032D9-8049-1541-940B-6E8154B6C92E}"/>
          </ac:spMkLst>
        </pc:spChg>
        <pc:spChg chg="del">
          <ac:chgData name="延齡 楊" userId="3b99287881d56c4f" providerId="LiveId" clId="{8DC48FF2-0F94-084B-A941-3A63485117C9}" dt="2020-06-26T03:19:51.526" v="1549" actId="478"/>
          <ac:spMkLst>
            <pc:docMk/>
            <pc:sldMk cId="1936699043" sldId="280"/>
            <ac:spMk id="18" creationId="{5D71563C-C963-1545-B71B-9752055F86DE}"/>
          </ac:spMkLst>
        </pc:spChg>
      </pc:sldChg>
      <pc:sldChg chg="modSp">
        <pc:chgData name="延齡 楊" userId="3b99287881d56c4f" providerId="LiveId" clId="{8DC48FF2-0F94-084B-A941-3A63485117C9}" dt="2020-06-26T01:49:30.635" v="1140" actId="207"/>
        <pc:sldMkLst>
          <pc:docMk/>
          <pc:sldMk cId="4117241386" sldId="282"/>
        </pc:sldMkLst>
        <pc:spChg chg="mod">
          <ac:chgData name="延齡 楊" userId="3b99287881d56c4f" providerId="LiveId" clId="{8DC48FF2-0F94-084B-A941-3A63485117C9}" dt="2020-06-25T02:05:07.109" v="747" actId="1076"/>
          <ac:spMkLst>
            <pc:docMk/>
            <pc:sldMk cId="4117241386" sldId="282"/>
            <ac:spMk id="2" creationId="{19DC6C8B-2E2A-6849-8B49-A510F329EE64}"/>
          </ac:spMkLst>
        </pc:spChg>
        <pc:graphicFrameChg chg="modGraphic">
          <ac:chgData name="延齡 楊" userId="3b99287881d56c4f" providerId="LiveId" clId="{8DC48FF2-0F94-084B-A941-3A63485117C9}" dt="2020-06-26T01:49:30.635" v="1140" actId="207"/>
          <ac:graphicFrameMkLst>
            <pc:docMk/>
            <pc:sldMk cId="4117241386" sldId="282"/>
            <ac:graphicFrameMk id="8" creationId="{DD5BD36A-D548-7843-900A-728A4D10C737}"/>
          </ac:graphicFrameMkLst>
        </pc:graphicFrameChg>
      </pc:sldChg>
      <pc:sldChg chg="del">
        <pc:chgData name="延齡 楊" userId="3b99287881d56c4f" providerId="LiveId" clId="{8DC48FF2-0F94-084B-A941-3A63485117C9}" dt="2020-06-25T13:38:23.439" v="1123" actId="2696"/>
        <pc:sldMkLst>
          <pc:docMk/>
          <pc:sldMk cId="1733114571" sldId="283"/>
        </pc:sldMkLst>
      </pc:sldChg>
      <pc:sldChg chg="addSp delSp modSp add modAnim">
        <pc:chgData name="延齡 楊" userId="3b99287881d56c4f" providerId="LiveId" clId="{8DC48FF2-0F94-084B-A941-3A63485117C9}" dt="2020-06-27T14:58:52.736" v="4228" actId="20577"/>
        <pc:sldMkLst>
          <pc:docMk/>
          <pc:sldMk cId="1764952405" sldId="283"/>
        </pc:sldMkLst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3" creationId="{1F5E869D-3415-5D47-B0E6-C05404A78DD4}"/>
          </ac:spMkLst>
        </pc:spChg>
        <pc:spChg chg="mod">
          <ac:chgData name="延齡 楊" userId="3b99287881d56c4f" providerId="LiveId" clId="{8DC48FF2-0F94-084B-A941-3A63485117C9}" dt="2020-06-27T12:45:51.529" v="4120" actId="20577"/>
          <ac:spMkLst>
            <pc:docMk/>
            <pc:sldMk cId="1764952405" sldId="283"/>
            <ac:spMk id="5" creationId="{4E37F0E2-A711-CC48-B5C7-D0984A539196}"/>
          </ac:spMkLst>
        </pc:spChg>
        <pc:spChg chg="del mod">
          <ac:chgData name="延齡 楊" userId="3b99287881d56c4f" providerId="LiveId" clId="{8DC48FF2-0F94-084B-A941-3A63485117C9}" dt="2020-06-27T12:54:09.371" v="4151"/>
          <ac:spMkLst>
            <pc:docMk/>
            <pc:sldMk cId="1764952405" sldId="283"/>
            <ac:spMk id="6" creationId="{180C2804-3AD9-0B45-A82C-7C679AB84C73}"/>
          </ac:spMkLst>
        </pc:spChg>
        <pc:spChg chg="add del mod">
          <ac:chgData name="延齡 楊" userId="3b99287881d56c4f" providerId="LiveId" clId="{8DC48FF2-0F94-084B-A941-3A63485117C9}" dt="2020-06-27T12:54:09.372" v="4153"/>
          <ac:spMkLst>
            <pc:docMk/>
            <pc:sldMk cId="1764952405" sldId="283"/>
            <ac:spMk id="7" creationId="{352D4C1D-B1C0-D044-A160-A1AB4067C487}"/>
          </ac:spMkLst>
        </pc:spChg>
        <pc:spChg chg="add mod">
          <ac:chgData name="延齡 楊" userId="3b99287881d56c4f" providerId="LiveId" clId="{8DC48FF2-0F94-084B-A941-3A63485117C9}" dt="2020-06-27T14:58:52.736" v="4228" actId="20577"/>
          <ac:spMkLst>
            <pc:docMk/>
            <pc:sldMk cId="1764952405" sldId="283"/>
            <ac:spMk id="8" creationId="{5D7E8BC1-987C-864E-8965-83A7352F57D2}"/>
          </ac:spMkLst>
        </pc:spChg>
        <pc:spChg chg="add del mod">
          <ac:chgData name="延齡 楊" userId="3b99287881d56c4f" providerId="LiveId" clId="{8DC48FF2-0F94-084B-A941-3A63485117C9}" dt="2020-06-27T12:58:50.641" v="4173" actId="478"/>
          <ac:spMkLst>
            <pc:docMk/>
            <pc:sldMk cId="1764952405" sldId="283"/>
            <ac:spMk id="13" creationId="{DE408AB5-B106-2549-8390-560AAFC725EA}"/>
          </ac:spMkLst>
        </pc:spChg>
        <pc:spChg chg="del">
          <ac:chgData name="延齡 楊" userId="3b99287881d56c4f" providerId="LiveId" clId="{8DC48FF2-0F94-084B-A941-3A63485117C9}" dt="2020-06-26T23:12:02.237" v="2857" actId="478"/>
          <ac:spMkLst>
            <pc:docMk/>
            <pc:sldMk cId="1764952405" sldId="283"/>
            <ac:spMk id="15" creationId="{7E3CFC05-25FF-7E47-8A68-1D2D271A81C6}"/>
          </ac:spMkLst>
        </pc:spChg>
        <pc:spChg chg="add mod">
          <ac:chgData name="延齡 楊" userId="3b99287881d56c4f" providerId="LiveId" clId="{8DC48FF2-0F94-084B-A941-3A63485117C9}" dt="2020-06-27T13:03:52.745" v="4196" actId="1076"/>
          <ac:spMkLst>
            <pc:docMk/>
            <pc:sldMk cId="1764952405" sldId="283"/>
            <ac:spMk id="16" creationId="{4839ACA7-6A79-3E49-96C5-CFDB332A7C38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16" creationId="{F0B010A4-8BF7-4D4C-A6B6-A344DDBB7C4B}"/>
          </ac:spMkLst>
        </pc:spChg>
        <pc:spChg chg="add mod">
          <ac:chgData name="延齡 楊" userId="3b99287881d56c4f" providerId="LiveId" clId="{8DC48FF2-0F94-084B-A941-3A63485117C9}" dt="2020-06-27T13:00:21.619" v="4189" actId="208"/>
          <ac:spMkLst>
            <pc:docMk/>
            <pc:sldMk cId="1764952405" sldId="283"/>
            <ac:spMk id="20" creationId="{0FA2ECA1-887E-2B47-98B4-9CE0DD98A17D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26" creationId="{D2259F00-80C9-FA4D-B3C0-4BF82A16BBF3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27" creationId="{90F6643E-B51F-884A-A7CB-57772721CFAB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28" creationId="{7F4BB3E1-FA83-6641-A9F5-1DBE50A24C51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29" creationId="{2D3DBB31-6BCF-B04A-B597-4A57B09D5B4B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30" creationId="{E6460E52-7ED1-0940-9D1C-2941B58A0ADF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31" creationId="{959A1D28-95C2-B247-8841-73D3210CEF6D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39" creationId="{F4CDDF76-7DA9-AC48-A56B-D9E0A77B1F1D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41" creationId="{AB8A5464-A7AB-9E4F-841C-DD5081C9BAA1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42" creationId="{BFF39643-8F53-CB49-9730-388294BA66AE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43" creationId="{ADC9E831-17B8-F54B-BB8A-6E9435EC792D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44" creationId="{05510FC4-7410-0D42-A63E-E87F62399E67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46" creationId="{61F59AC8-02BB-9746-B9C5-211F4C6EAAEB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47" creationId="{CBB6E305-C767-804B-A974-E1DF290AF396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52" creationId="{D2937E1F-B1FD-9245-BD0E-7CF68A2D67A4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54" creationId="{3D79FD29-74CF-9943-9B00-C43C7ED34387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55" creationId="{E5262B11-C922-F446-9764-D94EC9FA8ABE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57" creationId="{5C21FE78-B318-5D43-A501-72F1CE78CC6C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60" creationId="{D332B406-FD08-B24A-96FC-96C931D5D00C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64" creationId="{BBCF0086-908E-AD48-BD79-74A36AA50C59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65" creationId="{D975482A-2156-CE40-B2F7-438C86F0FE54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70" creationId="{A7F5683E-F99C-4743-99E6-3E02EE7F59DF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73" creationId="{B65573E4-EEF8-A74B-89FF-A53A60879BFE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79" creationId="{61F38885-E8C1-A549-9FDA-D58142940005}"/>
          </ac:spMkLst>
        </pc:spChg>
        <pc:spChg chg="del">
          <ac:chgData name="延齡 楊" userId="3b99287881d56c4f" providerId="LiveId" clId="{8DC48FF2-0F94-084B-A941-3A63485117C9}" dt="2020-06-25T13:52:07.546" v="1131" actId="478"/>
          <ac:spMkLst>
            <pc:docMk/>
            <pc:sldMk cId="1764952405" sldId="283"/>
            <ac:spMk id="82" creationId="{21733A71-B94F-7241-B362-F8A8A9E9BEAA}"/>
          </ac:spMkLst>
        </pc:spChg>
        <pc:spChg chg="del">
          <ac:chgData name="延齡 楊" userId="3b99287881d56c4f" providerId="LiveId" clId="{8DC48FF2-0F94-084B-A941-3A63485117C9}" dt="2020-06-27T12:43:47.863" v="4098" actId="478"/>
          <ac:spMkLst>
            <pc:docMk/>
            <pc:sldMk cId="1764952405" sldId="283"/>
            <ac:spMk id="88" creationId="{2A084300-15BC-E44B-B466-2D1AF9C4355C}"/>
          </ac:spMkLst>
        </pc:spChg>
        <pc:picChg chg="add del mod">
          <ac:chgData name="延齡 楊" userId="3b99287881d56c4f" providerId="LiveId" clId="{8DC48FF2-0F94-084B-A941-3A63485117C9}" dt="2020-06-26T23:17:33.510" v="2889" actId="478"/>
          <ac:picMkLst>
            <pc:docMk/>
            <pc:sldMk cId="1764952405" sldId="283"/>
            <ac:picMk id="3" creationId="{2D527F46-D8A2-E842-A11E-4402D03A0B1A}"/>
          </ac:picMkLst>
        </pc:picChg>
        <pc:picChg chg="add del mod">
          <ac:chgData name="延齡 楊" userId="3b99287881d56c4f" providerId="LiveId" clId="{8DC48FF2-0F94-084B-A941-3A63485117C9}" dt="2020-06-26T23:11:57.771" v="2854" actId="478"/>
          <ac:picMkLst>
            <pc:docMk/>
            <pc:sldMk cId="1764952405" sldId="283"/>
            <ac:picMk id="4" creationId="{CF025F63-5168-6D4A-AE4A-7379015B6839}"/>
          </ac:picMkLst>
        </pc:picChg>
        <pc:picChg chg="del">
          <ac:chgData name="延齡 楊" userId="3b99287881d56c4f" providerId="LiveId" clId="{8DC48FF2-0F94-084B-A941-3A63485117C9}" dt="2020-06-25T13:49:53.428" v="1128" actId="478"/>
          <ac:picMkLst>
            <pc:docMk/>
            <pc:sldMk cId="1764952405" sldId="283"/>
            <ac:picMk id="9" creationId="{938CD41F-973C-F943-8623-273D682F55F6}"/>
          </ac:picMkLst>
        </pc:picChg>
        <pc:picChg chg="add del mod">
          <ac:chgData name="延齡 楊" userId="3b99287881d56c4f" providerId="LiveId" clId="{8DC48FF2-0F94-084B-A941-3A63485117C9}" dt="2020-06-26T23:18:25.807" v="2898" actId="478"/>
          <ac:picMkLst>
            <pc:docMk/>
            <pc:sldMk cId="1764952405" sldId="283"/>
            <ac:picMk id="10" creationId="{3C983844-DB88-E444-A7EF-674653152443}"/>
          </ac:picMkLst>
        </pc:picChg>
        <pc:picChg chg="add del mod">
          <ac:chgData name="延齡 楊" userId="3b99287881d56c4f" providerId="LiveId" clId="{8DC48FF2-0F94-084B-A941-3A63485117C9}" dt="2020-06-26T23:11:59.108" v="2855" actId="478"/>
          <ac:picMkLst>
            <pc:docMk/>
            <pc:sldMk cId="1764952405" sldId="283"/>
            <ac:picMk id="11" creationId="{22170F6A-B4D8-4641-B672-0303DBA2989D}"/>
          </ac:picMkLst>
        </pc:picChg>
        <pc:picChg chg="add mod">
          <ac:chgData name="延齡 楊" userId="3b99287881d56c4f" providerId="LiveId" clId="{8DC48FF2-0F94-084B-A941-3A63485117C9}" dt="2020-06-27T12:59:07.447" v="4180" actId="14100"/>
          <ac:picMkLst>
            <pc:docMk/>
            <pc:sldMk cId="1764952405" sldId="283"/>
            <ac:picMk id="14" creationId="{E7F4FF3E-314E-5C4F-8431-FA6E160DE8D1}"/>
          </ac:picMkLst>
        </pc:picChg>
        <pc:picChg chg="add del mod">
          <ac:chgData name="延齡 楊" userId="3b99287881d56c4f" providerId="LiveId" clId="{8DC48FF2-0F94-084B-A941-3A63485117C9}" dt="2020-06-26T23:12:00.331" v="2856" actId="478"/>
          <ac:picMkLst>
            <pc:docMk/>
            <pc:sldMk cId="1764952405" sldId="283"/>
            <ac:picMk id="56" creationId="{1D6A080D-F1BA-C342-B57E-9B1018782BCE}"/>
          </ac:picMkLst>
        </pc:pic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7" creationId="{E721550F-34AB-B945-867D-ECC75AA47DB0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10" creationId="{3743F65F-D457-0241-9CC1-6EFAC92E41A4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12" creationId="{4FEB34FB-FA14-604F-B284-E683F909BE6C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13" creationId="{5B0747E8-6DF3-EE45-94BA-D5BF0985C4EA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24" creationId="{B90EAED5-CC3A-1541-8712-559396B18983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32" creationId="{BA6BB887-329D-4948-AD7C-C2402DE47483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34" creationId="{7E9E84FF-83F7-C344-AA21-9325648B4FFA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35" creationId="{9EC89431-01EF-BE46-999B-27B15B05A516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36" creationId="{5C65A278-7F71-B347-A36F-16E2CEAD18FF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37" creationId="{E7444754-48ED-E64B-B8C7-4553F597FA47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38" creationId="{5233B3CE-E0B1-7D49-BD7A-4342D58057C7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48" creationId="{645F15F0-FE7E-2042-A10A-A61353309A82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49" creationId="{CC711A32-EF09-654F-BF97-EBA6A7CC2FF2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61" creationId="{EA91A324-0F59-8C48-B30F-DE1D17D9F5A8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66" creationId="{DECAEA18-A1A8-F748-A939-A781454A94DF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68" creationId="{E3E0BA95-71EB-A547-8F41-80EAE01716ED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76" creationId="{BFCD250F-F22A-E446-8C05-04C7432603C5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80" creationId="{5A759001-9ECE-2941-9A7F-A811900F8875}"/>
          </ac:cxnSpMkLst>
        </pc:cxnChg>
        <pc:cxnChg chg="del">
          <ac:chgData name="延齡 楊" userId="3b99287881d56c4f" providerId="LiveId" clId="{8DC48FF2-0F94-084B-A941-3A63485117C9}" dt="2020-06-25T13:52:07.546" v="1131" actId="478"/>
          <ac:cxnSpMkLst>
            <pc:docMk/>
            <pc:sldMk cId="1764952405" sldId="283"/>
            <ac:cxnSpMk id="83" creationId="{7186F7B0-8FE6-AC47-93DF-F444CD7FEC6C}"/>
          </ac:cxnSpMkLst>
        </pc:cxnChg>
      </pc:sldChg>
      <pc:sldChg chg="delSp modSp">
        <pc:chgData name="延齡 楊" userId="3b99287881d56c4f" providerId="LiveId" clId="{8DC48FF2-0F94-084B-A941-3A63485117C9}" dt="2020-06-28T16:37:10.296" v="7799" actId="20577"/>
        <pc:sldMkLst>
          <pc:docMk/>
          <pc:sldMk cId="2205141424" sldId="288"/>
        </pc:sldMkLst>
        <pc:spChg chg="del">
          <ac:chgData name="延齡 楊" userId="3b99287881d56c4f" providerId="LiveId" clId="{8DC48FF2-0F94-084B-A941-3A63485117C9}" dt="2020-06-28T10:03:02.494" v="5514" actId="478"/>
          <ac:spMkLst>
            <pc:docMk/>
            <pc:sldMk cId="2205141424" sldId="288"/>
            <ac:spMk id="2" creationId="{FD9E73B1-45C4-FB4E-A47E-38B6DFCCC8C8}"/>
          </ac:spMkLst>
        </pc:spChg>
        <pc:spChg chg="mod">
          <ac:chgData name="延齡 楊" userId="3b99287881d56c4f" providerId="LiveId" clId="{8DC48FF2-0F94-084B-A941-3A63485117C9}" dt="2020-06-28T16:37:10.296" v="7799" actId="20577"/>
          <ac:spMkLst>
            <pc:docMk/>
            <pc:sldMk cId="2205141424" sldId="288"/>
            <ac:spMk id="5" creationId="{4E37F0E2-A711-CC48-B5C7-D0984A539196}"/>
          </ac:spMkLst>
        </pc:spChg>
      </pc:sldChg>
      <pc:sldChg chg="delSp modSp add ord">
        <pc:chgData name="延齡 楊" userId="3b99287881d56c4f" providerId="LiveId" clId="{8DC48FF2-0F94-084B-A941-3A63485117C9}" dt="2020-06-28T04:23:42.600" v="5424" actId="1076"/>
        <pc:sldMkLst>
          <pc:docMk/>
          <pc:sldMk cId="1469008156" sldId="289"/>
        </pc:sldMkLst>
        <pc:spChg chg="mod">
          <ac:chgData name="延齡 楊" userId="3b99287881d56c4f" providerId="LiveId" clId="{8DC48FF2-0F94-084B-A941-3A63485117C9}" dt="2020-06-26T03:06:28.196" v="1507" actId="20577"/>
          <ac:spMkLst>
            <pc:docMk/>
            <pc:sldMk cId="1469008156" sldId="289"/>
            <ac:spMk id="5" creationId="{4E37F0E2-A711-CC48-B5C7-D0984A539196}"/>
          </ac:spMkLst>
        </pc:spChg>
        <pc:graphicFrameChg chg="mod modGraphic">
          <ac:chgData name="延齡 楊" userId="3b99287881d56c4f" providerId="LiveId" clId="{8DC48FF2-0F94-084B-A941-3A63485117C9}" dt="2020-06-28T04:23:42.600" v="5424" actId="1076"/>
          <ac:graphicFrameMkLst>
            <pc:docMk/>
            <pc:sldMk cId="1469008156" sldId="289"/>
            <ac:graphicFrameMk id="8" creationId="{C5B141A6-EE91-CC4C-9F67-3EBE35762FDD}"/>
          </ac:graphicFrameMkLst>
        </pc:graphicFrameChg>
        <pc:picChg chg="del">
          <ac:chgData name="延齡 楊" userId="3b99287881d56c4f" providerId="LiveId" clId="{8DC48FF2-0F94-084B-A941-3A63485117C9}" dt="2020-06-26T02:48:18.781" v="1352" actId="478"/>
          <ac:picMkLst>
            <pc:docMk/>
            <pc:sldMk cId="1469008156" sldId="289"/>
            <ac:picMk id="7" creationId="{B13E08CA-7D5B-1446-BB8E-E4C5F25A84B9}"/>
          </ac:picMkLst>
        </pc:picChg>
      </pc:sldChg>
      <pc:sldChg chg="del">
        <pc:chgData name="延齡 楊" userId="3b99287881d56c4f" providerId="LiveId" clId="{8DC48FF2-0F94-084B-A941-3A63485117C9}" dt="2020-06-26T08:18:58.351" v="2113" actId="2696"/>
        <pc:sldMkLst>
          <pc:docMk/>
          <pc:sldMk cId="2525160332" sldId="290"/>
        </pc:sldMkLst>
      </pc:sldChg>
      <pc:sldChg chg="delSp">
        <pc:chgData name="延齡 楊" userId="3b99287881d56c4f" providerId="LiveId" clId="{8DC48FF2-0F94-084B-A941-3A63485117C9}" dt="2020-06-28T03:30:06.212" v="5042" actId="478"/>
        <pc:sldMkLst>
          <pc:docMk/>
          <pc:sldMk cId="332469139" sldId="291"/>
        </pc:sldMkLst>
        <pc:picChg chg="del">
          <ac:chgData name="延齡 楊" userId="3b99287881d56c4f" providerId="LiveId" clId="{8DC48FF2-0F94-084B-A941-3A63485117C9}" dt="2020-06-28T03:30:06.212" v="5042" actId="478"/>
          <ac:picMkLst>
            <pc:docMk/>
            <pc:sldMk cId="332469139" sldId="291"/>
            <ac:picMk id="4" creationId="{2979B9CC-BD24-6542-95B3-802F37F8FF3D}"/>
          </ac:picMkLst>
        </pc:picChg>
      </pc:sldChg>
      <pc:sldChg chg="addSp delSp modSp">
        <pc:chgData name="延齡 楊" userId="3b99287881d56c4f" providerId="LiveId" clId="{8DC48FF2-0F94-084B-A941-3A63485117C9}" dt="2020-06-28T13:20:51.929" v="6037" actId="113"/>
        <pc:sldMkLst>
          <pc:docMk/>
          <pc:sldMk cId="253777203" sldId="296"/>
        </pc:sldMkLst>
        <pc:spChg chg="del mod">
          <ac:chgData name="延齡 楊" userId="3b99287881d56c4f" providerId="LiveId" clId="{8DC48FF2-0F94-084B-A941-3A63485117C9}" dt="2020-06-28T11:11:34.991" v="5719" actId="478"/>
          <ac:spMkLst>
            <pc:docMk/>
            <pc:sldMk cId="253777203" sldId="296"/>
            <ac:spMk id="2" creationId="{549C0C19-E205-EA4F-96C7-29C364C9DE2B}"/>
          </ac:spMkLst>
        </pc:spChg>
        <pc:spChg chg="add del mod">
          <ac:chgData name="延齡 楊" userId="3b99287881d56c4f" providerId="LiveId" clId="{8DC48FF2-0F94-084B-A941-3A63485117C9}" dt="2020-06-28T11:05:40.504" v="5649"/>
          <ac:spMkLst>
            <pc:docMk/>
            <pc:sldMk cId="253777203" sldId="296"/>
            <ac:spMk id="3" creationId="{0C56DDF5-D741-7246-8D4A-20547E452197}"/>
          </ac:spMkLst>
        </pc:spChg>
        <pc:spChg chg="add mod">
          <ac:chgData name="延齡 楊" userId="3b99287881d56c4f" providerId="LiveId" clId="{8DC48FF2-0F94-084B-A941-3A63485117C9}" dt="2020-06-28T13:11:31.565" v="5955" actId="1076"/>
          <ac:spMkLst>
            <pc:docMk/>
            <pc:sldMk cId="253777203" sldId="296"/>
            <ac:spMk id="4" creationId="{C8A954CE-5548-4A46-B7F7-2AD9B4C74BC4}"/>
          </ac:spMkLst>
        </pc:spChg>
        <pc:spChg chg="add mod">
          <ac:chgData name="延齡 楊" userId="3b99287881d56c4f" providerId="LiveId" clId="{8DC48FF2-0F94-084B-A941-3A63485117C9}" dt="2020-06-28T13:10:36.301" v="5948" actId="1076"/>
          <ac:spMkLst>
            <pc:docMk/>
            <pc:sldMk cId="253777203" sldId="296"/>
            <ac:spMk id="6" creationId="{BE4F203D-8A5D-DE44-B168-6F34A9F9DD23}"/>
          </ac:spMkLst>
        </pc:spChg>
        <pc:spChg chg="add del mod">
          <ac:chgData name="延齡 楊" userId="3b99287881d56c4f" providerId="LiveId" clId="{8DC48FF2-0F94-084B-A941-3A63485117C9}" dt="2020-06-28T11:09:58.815" v="5694"/>
          <ac:spMkLst>
            <pc:docMk/>
            <pc:sldMk cId="253777203" sldId="296"/>
            <ac:spMk id="7" creationId="{46111D10-A7CA-C043-AA96-3D4124A6E729}"/>
          </ac:spMkLst>
        </pc:spChg>
        <pc:spChg chg="add mod">
          <ac:chgData name="延齡 楊" userId="3b99287881d56c4f" providerId="LiveId" clId="{8DC48FF2-0F94-084B-A941-3A63485117C9}" dt="2020-06-28T13:10:07.828" v="5943" actId="1076"/>
          <ac:spMkLst>
            <pc:docMk/>
            <pc:sldMk cId="253777203" sldId="296"/>
            <ac:spMk id="8" creationId="{2BB7C992-ABAB-DD44-9CC9-7991C55E9D8B}"/>
          </ac:spMkLst>
        </pc:spChg>
        <pc:spChg chg="add del mod">
          <ac:chgData name="延齡 楊" userId="3b99287881d56c4f" providerId="LiveId" clId="{8DC48FF2-0F94-084B-A941-3A63485117C9}" dt="2020-06-28T13:15:34.781" v="5979" actId="478"/>
          <ac:spMkLst>
            <pc:docMk/>
            <pc:sldMk cId="253777203" sldId="296"/>
            <ac:spMk id="9" creationId="{EC2B4AE6-EC31-2D4F-BB6C-9D576FAFDF2A}"/>
          </ac:spMkLst>
        </pc:spChg>
        <pc:spChg chg="add mod">
          <ac:chgData name="延齡 楊" userId="3b99287881d56c4f" providerId="LiveId" clId="{8DC48FF2-0F94-084B-A941-3A63485117C9}" dt="2020-06-28T13:20:51.929" v="6037" actId="113"/>
          <ac:spMkLst>
            <pc:docMk/>
            <pc:sldMk cId="253777203" sldId="296"/>
            <ac:spMk id="10" creationId="{9145AE07-A4EE-6443-BBC4-027D342549A4}"/>
          </ac:spMkLst>
        </pc:spChg>
        <pc:spChg chg="add mod">
          <ac:chgData name="延齡 楊" userId="3b99287881d56c4f" providerId="LiveId" clId="{8DC48FF2-0F94-084B-A941-3A63485117C9}" dt="2020-06-28T13:20:49.657" v="6036" actId="113"/>
          <ac:spMkLst>
            <pc:docMk/>
            <pc:sldMk cId="253777203" sldId="296"/>
            <ac:spMk id="11" creationId="{4F6269B9-669F-A245-9031-EC026330BEE8}"/>
          </ac:spMkLst>
        </pc:spChg>
        <pc:spChg chg="add mod">
          <ac:chgData name="延齡 楊" userId="3b99287881d56c4f" providerId="LiveId" clId="{8DC48FF2-0F94-084B-A941-3A63485117C9}" dt="2020-06-28T13:20:46.751" v="6035" actId="113"/>
          <ac:spMkLst>
            <pc:docMk/>
            <pc:sldMk cId="253777203" sldId="296"/>
            <ac:spMk id="12" creationId="{053CF22C-56B0-624F-9D1C-7F9F255780F9}"/>
          </ac:spMkLst>
        </pc:spChg>
        <pc:spChg chg="add mod">
          <ac:chgData name="延齡 楊" userId="3b99287881d56c4f" providerId="LiveId" clId="{8DC48FF2-0F94-084B-A941-3A63485117C9}" dt="2020-06-28T13:19:55.465" v="6025" actId="207"/>
          <ac:spMkLst>
            <pc:docMk/>
            <pc:sldMk cId="253777203" sldId="296"/>
            <ac:spMk id="13" creationId="{3AD3CC17-3BC4-D943-B329-17DA8B083EF2}"/>
          </ac:spMkLst>
        </pc:spChg>
        <pc:spChg chg="add mod">
          <ac:chgData name="延齡 楊" userId="3b99287881d56c4f" providerId="LiveId" clId="{8DC48FF2-0F94-084B-A941-3A63485117C9}" dt="2020-06-28T13:13:54.354" v="5968" actId="14100"/>
          <ac:spMkLst>
            <pc:docMk/>
            <pc:sldMk cId="253777203" sldId="296"/>
            <ac:spMk id="16" creationId="{BF7DA88B-EC4D-9445-B716-ABA31BAA1A9F}"/>
          </ac:spMkLst>
        </pc:spChg>
        <pc:spChg chg="add del mod">
          <ac:chgData name="延齡 楊" userId="3b99287881d56c4f" providerId="LiveId" clId="{8DC48FF2-0F94-084B-A941-3A63485117C9}" dt="2020-06-28T11:13:18.874" v="5760" actId="478"/>
          <ac:spMkLst>
            <pc:docMk/>
            <pc:sldMk cId="253777203" sldId="296"/>
            <ac:spMk id="17" creationId="{655246EE-E57D-CD49-91AF-81F197A0758C}"/>
          </ac:spMkLst>
        </pc:spChg>
        <pc:spChg chg="add del mod">
          <ac:chgData name="延齡 楊" userId="3b99287881d56c4f" providerId="LiveId" clId="{8DC48FF2-0F94-084B-A941-3A63485117C9}" dt="2020-06-23T11:28:12.687" v="434" actId="478"/>
          <ac:spMkLst>
            <pc:docMk/>
            <pc:sldMk cId="253777203" sldId="296"/>
            <ac:spMk id="18" creationId="{93F8FFF1-DF29-F742-95E2-C2FED7867F9D}"/>
          </ac:spMkLst>
        </pc:spChg>
        <pc:spChg chg="add del mod">
          <ac:chgData name="延齡 楊" userId="3b99287881d56c4f" providerId="LiveId" clId="{8DC48FF2-0F94-084B-A941-3A63485117C9}" dt="2020-06-28T13:05:57.140" v="5897"/>
          <ac:spMkLst>
            <pc:docMk/>
            <pc:sldMk cId="253777203" sldId="296"/>
            <ac:spMk id="18" creationId="{B6A83877-5CA3-FE44-A0CC-D92428330007}"/>
          </ac:spMkLst>
        </pc:spChg>
        <pc:spChg chg="add mod">
          <ac:chgData name="延齡 楊" userId="3b99287881d56c4f" providerId="LiveId" clId="{8DC48FF2-0F94-084B-A941-3A63485117C9}" dt="2020-06-28T13:19:58.791" v="6026" actId="207"/>
          <ac:spMkLst>
            <pc:docMk/>
            <pc:sldMk cId="253777203" sldId="296"/>
            <ac:spMk id="19" creationId="{F55A2820-A0F2-854E-8B5B-B5BDD3F3B83A}"/>
          </ac:spMkLst>
        </pc:spChg>
        <pc:spChg chg="add mod">
          <ac:chgData name="延齡 楊" userId="3b99287881d56c4f" providerId="LiveId" clId="{8DC48FF2-0F94-084B-A941-3A63485117C9}" dt="2020-06-28T11:22:12.929" v="5883" actId="1076"/>
          <ac:spMkLst>
            <pc:docMk/>
            <pc:sldMk cId="253777203" sldId="296"/>
            <ac:spMk id="20" creationId="{AD76A0A9-9EB7-AE4F-9E5F-302E398EC6BE}"/>
          </ac:spMkLst>
        </pc:spChg>
        <pc:spChg chg="add mod">
          <ac:chgData name="延齡 楊" userId="3b99287881d56c4f" providerId="LiveId" clId="{8DC48FF2-0F94-084B-A941-3A63485117C9}" dt="2020-06-28T13:19:53.195" v="6024" actId="207"/>
          <ac:spMkLst>
            <pc:docMk/>
            <pc:sldMk cId="253777203" sldId="296"/>
            <ac:spMk id="21" creationId="{012BF0DF-BBC3-E54F-99CC-C0307DE2E0BB}"/>
          </ac:spMkLst>
        </pc:spChg>
        <pc:spChg chg="add mod">
          <ac:chgData name="延齡 楊" userId="3b99287881d56c4f" providerId="LiveId" clId="{8DC48FF2-0F94-084B-A941-3A63485117C9}" dt="2020-06-28T13:20:04.777" v="6027" actId="207"/>
          <ac:spMkLst>
            <pc:docMk/>
            <pc:sldMk cId="253777203" sldId="296"/>
            <ac:spMk id="22" creationId="{35603C53-0146-294E-8B2D-354243C15402}"/>
          </ac:spMkLst>
        </pc:spChg>
        <pc:spChg chg="add mod">
          <ac:chgData name="延齡 楊" userId="3b99287881d56c4f" providerId="LiveId" clId="{8DC48FF2-0F94-084B-A941-3A63485117C9}" dt="2020-06-28T13:20:43.267" v="6034" actId="113"/>
          <ac:spMkLst>
            <pc:docMk/>
            <pc:sldMk cId="253777203" sldId="296"/>
            <ac:spMk id="23" creationId="{8B4BFED1-3947-2E4F-86BA-B6BFD6B09393}"/>
          </ac:spMkLst>
        </pc:spChg>
        <pc:spChg chg="del">
          <ac:chgData name="延齡 楊" userId="3b99287881d56c4f" providerId="LiveId" clId="{8DC48FF2-0F94-084B-A941-3A63485117C9}" dt="2020-06-23T11:27:04.902" v="404" actId="478"/>
          <ac:spMkLst>
            <pc:docMk/>
            <pc:sldMk cId="253777203" sldId="296"/>
            <ac:spMk id="24" creationId="{16970C5C-D3A1-7C4A-9D89-8FF1595FAA3C}"/>
          </ac:spMkLst>
        </pc:spChg>
        <pc:spChg chg="del">
          <ac:chgData name="延齡 楊" userId="3b99287881d56c4f" providerId="LiveId" clId="{8DC48FF2-0F94-084B-A941-3A63485117C9}" dt="2020-06-23T11:27:01.423" v="403" actId="478"/>
          <ac:spMkLst>
            <pc:docMk/>
            <pc:sldMk cId="253777203" sldId="296"/>
            <ac:spMk id="25" creationId="{03DE0882-ED28-7B44-9B3C-C4BC039CE6A7}"/>
          </ac:spMkLst>
        </pc:spChg>
        <pc:spChg chg="mod">
          <ac:chgData name="延齡 楊" userId="3b99287881d56c4f" providerId="LiveId" clId="{8DC48FF2-0F94-084B-A941-3A63485117C9}" dt="2020-06-28T13:11:13.965" v="5952" actId="1076"/>
          <ac:spMkLst>
            <pc:docMk/>
            <pc:sldMk cId="253777203" sldId="296"/>
            <ac:spMk id="27" creationId="{6B93AA8A-9E53-FF4A-97F9-4B574EFA50DC}"/>
          </ac:spMkLst>
        </pc:spChg>
        <pc:spChg chg="add mod">
          <ac:chgData name="延齡 楊" userId="3b99287881d56c4f" providerId="LiveId" clId="{8DC48FF2-0F94-084B-A941-3A63485117C9}" dt="2020-06-28T13:20:12.084" v="6029" actId="207"/>
          <ac:spMkLst>
            <pc:docMk/>
            <pc:sldMk cId="253777203" sldId="296"/>
            <ac:spMk id="28" creationId="{721CE543-DE75-8E41-92AE-8878AB324BB8}"/>
          </ac:spMkLst>
        </pc:spChg>
        <pc:spChg chg="mod">
          <ac:chgData name="延齡 楊" userId="3b99287881d56c4f" providerId="LiveId" clId="{8DC48FF2-0F94-084B-A941-3A63485117C9}" dt="2020-06-28T13:18:03.542" v="5990" actId="1076"/>
          <ac:spMkLst>
            <pc:docMk/>
            <pc:sldMk cId="253777203" sldId="296"/>
            <ac:spMk id="31" creationId="{F24279EA-52F8-E649-9D32-590334E7A7A1}"/>
          </ac:spMkLst>
        </pc:spChg>
        <pc:spChg chg="del mod">
          <ac:chgData name="延齡 楊" userId="3b99287881d56c4f" providerId="LiveId" clId="{8DC48FF2-0F94-084B-A941-3A63485117C9}" dt="2020-06-28T11:18:22.010" v="5838" actId="478"/>
          <ac:spMkLst>
            <pc:docMk/>
            <pc:sldMk cId="253777203" sldId="296"/>
            <ac:spMk id="32" creationId="{23D104B9-DEF4-C74E-8B17-CB0A1EF079C4}"/>
          </ac:spMkLst>
        </pc:spChg>
      </pc:sldChg>
      <pc:sldChg chg="del">
        <pc:chgData name="延齡 楊" userId="3b99287881d56c4f" providerId="LiveId" clId="{8DC48FF2-0F94-084B-A941-3A63485117C9}" dt="2020-06-26T08:18:58.376" v="2115" actId="2696"/>
        <pc:sldMkLst>
          <pc:docMk/>
          <pc:sldMk cId="3867502334" sldId="297"/>
        </pc:sldMkLst>
      </pc:sldChg>
      <pc:sldChg chg="addSp delSp modSp">
        <pc:chgData name="延齡 楊" userId="3b99287881d56c4f" providerId="LiveId" clId="{8DC48FF2-0F94-084B-A941-3A63485117C9}" dt="2020-06-29T01:12:26.134" v="8934" actId="20577"/>
        <pc:sldMkLst>
          <pc:docMk/>
          <pc:sldMk cId="98964276" sldId="298"/>
        </pc:sldMkLst>
        <pc:spChg chg="add del mod">
          <ac:chgData name="延齡 楊" userId="3b99287881d56c4f" providerId="LiveId" clId="{8DC48FF2-0F94-084B-A941-3A63485117C9}" dt="2020-06-28T01:53:21.021" v="4411" actId="478"/>
          <ac:spMkLst>
            <pc:docMk/>
            <pc:sldMk cId="98964276" sldId="298"/>
            <ac:spMk id="2" creationId="{1C73EDAA-51BC-F448-B882-9091378EEBF7}"/>
          </ac:spMkLst>
        </pc:spChg>
        <pc:spChg chg="mod">
          <ac:chgData name="延齡 楊" userId="3b99287881d56c4f" providerId="LiveId" clId="{8DC48FF2-0F94-084B-A941-3A63485117C9}" dt="2020-06-28T16:37:37.247" v="7805" actId="20577"/>
          <ac:spMkLst>
            <pc:docMk/>
            <pc:sldMk cId="98964276" sldId="298"/>
            <ac:spMk id="5" creationId="{4E37F0E2-A711-CC48-B5C7-D0984A539196}"/>
          </ac:spMkLst>
        </pc:spChg>
        <pc:spChg chg="mod">
          <ac:chgData name="延齡 楊" userId="3b99287881d56c4f" providerId="LiveId" clId="{8DC48FF2-0F94-084B-A941-3A63485117C9}" dt="2020-06-28T02:03:22.039" v="4596" actId="207"/>
          <ac:spMkLst>
            <pc:docMk/>
            <pc:sldMk cId="98964276" sldId="298"/>
            <ac:spMk id="7" creationId="{1B8A2459-DF29-9649-B327-3DF9E0CB9D96}"/>
          </ac:spMkLst>
        </pc:spChg>
        <pc:spChg chg="mod">
          <ac:chgData name="延齡 楊" userId="3b99287881d56c4f" providerId="LiveId" clId="{8DC48FF2-0F94-084B-A941-3A63485117C9}" dt="2020-06-28T02:06:02.451" v="4607" actId="1076"/>
          <ac:spMkLst>
            <pc:docMk/>
            <pc:sldMk cId="98964276" sldId="298"/>
            <ac:spMk id="26" creationId="{07F25232-4FC6-A24F-A05A-D21E727D75FE}"/>
          </ac:spMkLst>
        </pc:spChg>
        <pc:spChg chg="mod">
          <ac:chgData name="延齡 楊" userId="3b99287881d56c4f" providerId="LiveId" clId="{8DC48FF2-0F94-084B-A941-3A63485117C9}" dt="2020-06-28T02:07:39.969" v="4619" actId="207"/>
          <ac:spMkLst>
            <pc:docMk/>
            <pc:sldMk cId="98964276" sldId="298"/>
            <ac:spMk id="28" creationId="{BBF2FA18-9550-2A45-9C31-9FC0EF6A602D}"/>
          </ac:spMkLst>
        </pc:spChg>
        <pc:spChg chg="mod">
          <ac:chgData name="延齡 楊" userId="3b99287881d56c4f" providerId="LiveId" clId="{8DC48FF2-0F94-084B-A941-3A63485117C9}" dt="2020-06-28T01:57:24.317" v="4489" actId="1076"/>
          <ac:spMkLst>
            <pc:docMk/>
            <pc:sldMk cId="98964276" sldId="298"/>
            <ac:spMk id="30" creationId="{2A603E82-EAD2-5440-A5E9-97AE7BD8B049}"/>
          </ac:spMkLst>
        </pc:spChg>
        <pc:spChg chg="mod">
          <ac:chgData name="延齡 楊" userId="3b99287881d56c4f" providerId="LiveId" clId="{8DC48FF2-0F94-084B-A941-3A63485117C9}" dt="2020-06-28T01:57:24.317" v="4489" actId="1076"/>
          <ac:spMkLst>
            <pc:docMk/>
            <pc:sldMk cId="98964276" sldId="298"/>
            <ac:spMk id="41" creationId="{368F7ED0-F5AC-F648-90C7-FED5F9B005B4}"/>
          </ac:spMkLst>
        </pc:spChg>
        <pc:spChg chg="add del mod">
          <ac:chgData name="延齡 楊" userId="3b99287881d56c4f" providerId="LiveId" clId="{8DC48FF2-0F94-084B-A941-3A63485117C9}" dt="2020-06-28T01:57:24.317" v="4489" actId="1076"/>
          <ac:spMkLst>
            <pc:docMk/>
            <pc:sldMk cId="98964276" sldId="298"/>
            <ac:spMk id="43" creationId="{4A0E8058-B173-4849-AD85-65354B813DDA}"/>
          </ac:spMkLst>
        </pc:spChg>
        <pc:spChg chg="del">
          <ac:chgData name="延齡 楊" userId="3b99287881d56c4f" providerId="LiveId" clId="{8DC48FF2-0F94-084B-A941-3A63485117C9}" dt="2020-06-28T01:54:09.197" v="4444" actId="478"/>
          <ac:spMkLst>
            <pc:docMk/>
            <pc:sldMk cId="98964276" sldId="298"/>
            <ac:spMk id="45" creationId="{9E7D05B4-D215-D947-A4B1-A72130A109BA}"/>
          </ac:spMkLst>
        </pc:spChg>
        <pc:spChg chg="del">
          <ac:chgData name="延齡 楊" userId="3b99287881d56c4f" providerId="LiveId" clId="{8DC48FF2-0F94-084B-A941-3A63485117C9}" dt="2020-06-28T01:56:07.632" v="4475" actId="478"/>
          <ac:spMkLst>
            <pc:docMk/>
            <pc:sldMk cId="98964276" sldId="298"/>
            <ac:spMk id="46" creationId="{7CCE49F3-2444-6F41-B10F-0A58446FE80D}"/>
          </ac:spMkLst>
        </pc:spChg>
        <pc:spChg chg="mod">
          <ac:chgData name="延齡 楊" userId="3b99287881d56c4f" providerId="LiveId" clId="{8DC48FF2-0F94-084B-A941-3A63485117C9}" dt="2020-06-28T02:08:01.926" v="4623" actId="692"/>
          <ac:spMkLst>
            <pc:docMk/>
            <pc:sldMk cId="98964276" sldId="298"/>
            <ac:spMk id="47" creationId="{88354F21-DE50-4144-9761-B7C1BC405F3C}"/>
          </ac:spMkLst>
        </pc:spChg>
        <pc:spChg chg="del">
          <ac:chgData name="延齡 楊" userId="3b99287881d56c4f" providerId="LiveId" clId="{8DC48FF2-0F94-084B-A941-3A63485117C9}" dt="2020-06-28T01:56:05.093" v="4474" actId="478"/>
          <ac:spMkLst>
            <pc:docMk/>
            <pc:sldMk cId="98964276" sldId="298"/>
            <ac:spMk id="51" creationId="{9867C881-00C8-7E48-9F1E-CB088CE1C25B}"/>
          </ac:spMkLst>
        </pc:spChg>
        <pc:spChg chg="mod">
          <ac:chgData name="延齡 楊" userId="3b99287881d56c4f" providerId="LiveId" clId="{8DC48FF2-0F94-084B-A941-3A63485117C9}" dt="2020-06-28T02:07:52.522" v="4621" actId="207"/>
          <ac:spMkLst>
            <pc:docMk/>
            <pc:sldMk cId="98964276" sldId="298"/>
            <ac:spMk id="52" creationId="{FDACD61A-4203-FB47-AA90-E09998817F23}"/>
          </ac:spMkLst>
        </pc:spChg>
        <pc:spChg chg="del">
          <ac:chgData name="延齡 楊" userId="3b99287881d56c4f" providerId="LiveId" clId="{8DC48FF2-0F94-084B-A941-3A63485117C9}" dt="2020-06-28T01:55:01.322" v="4455" actId="478"/>
          <ac:spMkLst>
            <pc:docMk/>
            <pc:sldMk cId="98964276" sldId="298"/>
            <ac:spMk id="54" creationId="{94080026-3E71-6947-871E-37ECC156B3F8}"/>
          </ac:spMkLst>
        </pc:spChg>
        <pc:spChg chg="del">
          <ac:chgData name="延齡 楊" userId="3b99287881d56c4f" providerId="LiveId" clId="{8DC48FF2-0F94-084B-A941-3A63485117C9}" dt="2020-06-28T01:54:59.377" v="4454" actId="478"/>
          <ac:spMkLst>
            <pc:docMk/>
            <pc:sldMk cId="98964276" sldId="298"/>
            <ac:spMk id="55" creationId="{0A1A09AF-0DD5-F145-A4DD-6E7407397CA0}"/>
          </ac:spMkLst>
        </pc:spChg>
        <pc:spChg chg="del">
          <ac:chgData name="延齡 楊" userId="3b99287881d56c4f" providerId="LiveId" clId="{8DC48FF2-0F94-084B-A941-3A63485117C9}" dt="2020-06-28T01:54:36.775" v="4448" actId="478"/>
          <ac:spMkLst>
            <pc:docMk/>
            <pc:sldMk cId="98964276" sldId="298"/>
            <ac:spMk id="57" creationId="{AB9F9470-82A4-3A45-AAF5-B3E9F5B9E6AF}"/>
          </ac:spMkLst>
        </pc:spChg>
        <pc:spChg chg="add del mod">
          <ac:chgData name="延齡 楊" userId="3b99287881d56c4f" providerId="LiveId" clId="{8DC48FF2-0F94-084B-A941-3A63485117C9}" dt="2020-06-28T01:53:22.715" v="4412" actId="478"/>
          <ac:spMkLst>
            <pc:docMk/>
            <pc:sldMk cId="98964276" sldId="298"/>
            <ac:spMk id="59" creationId="{97B4A9B1-F54D-FF4F-B16C-879326CE7E25}"/>
          </ac:spMkLst>
        </pc:spChg>
        <pc:spChg chg="add mod">
          <ac:chgData name="延齡 楊" userId="3b99287881d56c4f" providerId="LiveId" clId="{8DC48FF2-0F94-084B-A941-3A63485117C9}" dt="2020-06-28T02:07:54.999" v="4622" actId="207"/>
          <ac:spMkLst>
            <pc:docMk/>
            <pc:sldMk cId="98964276" sldId="298"/>
            <ac:spMk id="60" creationId="{80DE633B-1060-8941-805C-B1E1B826BF31}"/>
          </ac:spMkLst>
        </pc:spChg>
        <pc:spChg chg="del">
          <ac:chgData name="延齡 楊" userId="3b99287881d56c4f" providerId="LiveId" clId="{8DC48FF2-0F94-084B-A941-3A63485117C9}" dt="2020-06-28T01:54:39.215" v="4449" actId="478"/>
          <ac:spMkLst>
            <pc:docMk/>
            <pc:sldMk cId="98964276" sldId="298"/>
            <ac:spMk id="61" creationId="{6291AE49-9E1A-1640-AB1E-FE758D191249}"/>
          </ac:spMkLst>
        </pc:spChg>
        <pc:spChg chg="del">
          <ac:chgData name="延齡 楊" userId="3b99287881d56c4f" providerId="LiveId" clId="{8DC48FF2-0F94-084B-A941-3A63485117C9}" dt="2020-06-28T01:54:39.215" v="4449" actId="478"/>
          <ac:spMkLst>
            <pc:docMk/>
            <pc:sldMk cId="98964276" sldId="298"/>
            <ac:spMk id="62" creationId="{79585C4D-E1D6-3B48-A527-BCBFAA30EF72}"/>
          </ac:spMkLst>
        </pc:spChg>
        <pc:spChg chg="add mod">
          <ac:chgData name="延齡 楊" userId="3b99287881d56c4f" providerId="LiveId" clId="{8DC48FF2-0F94-084B-A941-3A63485117C9}" dt="2020-06-29T01:12:26.134" v="8934" actId="20577"/>
          <ac:spMkLst>
            <pc:docMk/>
            <pc:sldMk cId="98964276" sldId="298"/>
            <ac:spMk id="63" creationId="{0CEEFF95-00BD-6C4C-B45B-6706E6AAEA5E}"/>
          </ac:spMkLst>
        </pc:spChg>
        <pc:spChg chg="add mod">
          <ac:chgData name="延齡 楊" userId="3b99287881d56c4f" providerId="LiveId" clId="{8DC48FF2-0F94-084B-A941-3A63485117C9}" dt="2020-06-28T02:03:17.132" v="4595" actId="207"/>
          <ac:spMkLst>
            <pc:docMk/>
            <pc:sldMk cId="98964276" sldId="298"/>
            <ac:spMk id="64" creationId="{0595C1F6-76B0-B44E-9A8F-3AB5F3921DA7}"/>
          </ac:spMkLst>
        </pc:spChg>
        <pc:spChg chg="del">
          <ac:chgData name="延齡 楊" userId="3b99287881d56c4f" providerId="LiveId" clId="{8DC48FF2-0F94-084B-A941-3A63485117C9}" dt="2020-06-28T01:54:21.398" v="4445" actId="478"/>
          <ac:spMkLst>
            <pc:docMk/>
            <pc:sldMk cId="98964276" sldId="298"/>
            <ac:spMk id="65" creationId="{9DA039F6-5001-AC4C-A4FE-2423508134EC}"/>
          </ac:spMkLst>
        </pc:spChg>
        <pc:spChg chg="del">
          <ac:chgData name="延齡 楊" userId="3b99287881d56c4f" providerId="LiveId" clId="{8DC48FF2-0F94-084B-A941-3A63485117C9}" dt="2020-06-28T01:54:21.398" v="4445" actId="478"/>
          <ac:spMkLst>
            <pc:docMk/>
            <pc:sldMk cId="98964276" sldId="298"/>
            <ac:spMk id="67" creationId="{F76A3634-C5E1-B847-A898-9D1D6A6C45C5}"/>
          </ac:spMkLst>
        </pc:spChg>
        <pc:spChg chg="del">
          <ac:chgData name="延齡 楊" userId="3b99287881d56c4f" providerId="LiveId" clId="{8DC48FF2-0F94-084B-A941-3A63485117C9}" dt="2020-06-28T01:54:21.398" v="4445" actId="478"/>
          <ac:spMkLst>
            <pc:docMk/>
            <pc:sldMk cId="98964276" sldId="298"/>
            <ac:spMk id="68" creationId="{742CEAF3-B919-7D41-9548-D23B60A6CD09}"/>
          </ac:spMkLst>
        </pc:spChg>
        <pc:spChg chg="del">
          <ac:chgData name="延齡 楊" userId="3b99287881d56c4f" providerId="LiveId" clId="{8DC48FF2-0F94-084B-A941-3A63485117C9}" dt="2020-06-23T11:08:26.224" v="282" actId="478"/>
          <ac:spMkLst>
            <pc:docMk/>
            <pc:sldMk cId="98964276" sldId="298"/>
            <ac:spMk id="69" creationId="{6CFAE6FB-771B-4042-B1B9-B013D887ADAB}"/>
          </ac:spMkLst>
        </pc:spChg>
        <pc:spChg chg="add del mod">
          <ac:chgData name="延齡 楊" userId="3b99287881d56c4f" providerId="LiveId" clId="{8DC48FF2-0F94-084B-A941-3A63485117C9}" dt="2020-06-28T02:07:07.218" v="4617" actId="478"/>
          <ac:spMkLst>
            <pc:docMk/>
            <pc:sldMk cId="98964276" sldId="298"/>
            <ac:spMk id="69" creationId="{AFFB4BE4-0B3D-2840-B9AA-0482B5B1714B}"/>
          </ac:spMkLst>
        </pc:spChg>
        <pc:spChg chg="add mod">
          <ac:chgData name="延齡 楊" userId="3b99287881d56c4f" providerId="LiveId" clId="{8DC48FF2-0F94-084B-A941-3A63485117C9}" dt="2020-06-28T02:02:25.806" v="4588" actId="1076"/>
          <ac:spMkLst>
            <pc:docMk/>
            <pc:sldMk cId="98964276" sldId="298"/>
            <ac:spMk id="70" creationId="{4EB47453-640A-EB49-84AF-7CDFA571DB28}"/>
          </ac:spMkLst>
        </pc:spChg>
        <pc:spChg chg="del">
          <ac:chgData name="延齡 楊" userId="3b99287881d56c4f" providerId="LiveId" clId="{8DC48FF2-0F94-084B-A941-3A63485117C9}" dt="2020-06-23T11:08:28.683" v="283" actId="478"/>
          <ac:spMkLst>
            <pc:docMk/>
            <pc:sldMk cId="98964276" sldId="298"/>
            <ac:spMk id="70" creationId="{F2200924-3808-ED44-B994-8823ADACC08F}"/>
          </ac:spMkLst>
        </pc:spChg>
        <pc:spChg chg="del">
          <ac:chgData name="延齡 楊" userId="3b99287881d56c4f" providerId="LiveId" clId="{8DC48FF2-0F94-084B-A941-3A63485117C9}" dt="2020-06-28T01:54:21.398" v="4445" actId="478"/>
          <ac:spMkLst>
            <pc:docMk/>
            <pc:sldMk cId="98964276" sldId="298"/>
            <ac:spMk id="71" creationId="{1A377713-18DE-F34F-AF3C-DE0C0E8AA37C}"/>
          </ac:spMkLst>
        </pc:spChg>
        <pc:spChg chg="del">
          <ac:chgData name="延齡 楊" userId="3b99287881d56c4f" providerId="LiveId" clId="{8DC48FF2-0F94-084B-A941-3A63485117C9}" dt="2020-06-28T01:54:39.215" v="4449" actId="478"/>
          <ac:spMkLst>
            <pc:docMk/>
            <pc:sldMk cId="98964276" sldId="298"/>
            <ac:spMk id="72" creationId="{ED67B82E-EFBA-7D4E-989C-BF32FBE3E5FA}"/>
          </ac:spMkLst>
        </pc:spChg>
        <pc:spChg chg="mod">
          <ac:chgData name="延齡 楊" userId="3b99287881d56c4f" providerId="LiveId" clId="{8DC48FF2-0F94-084B-A941-3A63485117C9}" dt="2020-06-28T02:06:02.451" v="4607" actId="1076"/>
          <ac:spMkLst>
            <pc:docMk/>
            <pc:sldMk cId="98964276" sldId="298"/>
            <ac:spMk id="73" creationId="{DF631BEB-68F2-754A-9FC9-3EB29C0EE56F}"/>
          </ac:spMkLst>
        </pc:spChg>
        <pc:spChg chg="del">
          <ac:chgData name="延齡 楊" userId="3b99287881d56c4f" providerId="LiveId" clId="{8DC48FF2-0F94-084B-A941-3A63485117C9}" dt="2020-06-28T01:54:21.398" v="4445" actId="478"/>
          <ac:spMkLst>
            <pc:docMk/>
            <pc:sldMk cId="98964276" sldId="298"/>
            <ac:spMk id="74" creationId="{2418E2BF-7AC8-B148-AE3C-1954850ABFBE}"/>
          </ac:spMkLst>
        </pc:spChg>
        <pc:spChg chg="del">
          <ac:chgData name="延齡 楊" userId="3b99287881d56c4f" providerId="LiveId" clId="{8DC48FF2-0F94-084B-A941-3A63485117C9}" dt="2020-06-28T01:54:39.215" v="4449" actId="478"/>
          <ac:spMkLst>
            <pc:docMk/>
            <pc:sldMk cId="98964276" sldId="298"/>
            <ac:spMk id="75" creationId="{BA58D304-C539-524A-ADA8-545BB70C829A}"/>
          </ac:spMkLst>
        </pc:spChg>
        <pc:spChg chg="add del mod">
          <ac:chgData name="延齡 楊" userId="3b99287881d56c4f" providerId="LiveId" clId="{8DC48FF2-0F94-084B-A941-3A63485117C9}" dt="2020-06-28T02:07:09.552" v="4618" actId="478"/>
          <ac:spMkLst>
            <pc:docMk/>
            <pc:sldMk cId="98964276" sldId="298"/>
            <ac:spMk id="76" creationId="{98ED57C3-525B-FC44-9DBB-A21BEF848B23}"/>
          </ac:spMkLst>
        </pc:spChg>
        <pc:spChg chg="add mod">
          <ac:chgData name="延齡 楊" userId="3b99287881d56c4f" providerId="LiveId" clId="{8DC48FF2-0F94-084B-A941-3A63485117C9}" dt="2020-06-28T02:06:58.297" v="4616" actId="167"/>
          <ac:spMkLst>
            <pc:docMk/>
            <pc:sldMk cId="98964276" sldId="298"/>
            <ac:spMk id="79" creationId="{FF76DCFD-0C65-174A-A389-4F551ACB9970}"/>
          </ac:spMkLst>
        </pc:spChg>
        <pc:picChg chg="del">
          <ac:chgData name="延齡 楊" userId="3b99287881d56c4f" providerId="LiveId" clId="{8DC48FF2-0F94-084B-A941-3A63485117C9}" dt="2020-06-28T01:56:03.504" v="4473" actId="478"/>
          <ac:picMkLst>
            <pc:docMk/>
            <pc:sldMk cId="98964276" sldId="298"/>
            <ac:picMk id="3" creationId="{EE7F1B18-2831-9147-92DA-608D834862A9}"/>
          </ac:picMkLst>
        </pc:picChg>
        <pc:picChg chg="del">
          <ac:chgData name="延齡 楊" userId="3b99287881d56c4f" providerId="LiveId" clId="{8DC48FF2-0F94-084B-A941-3A63485117C9}" dt="2020-06-28T01:56:07.632" v="4475" actId="478"/>
          <ac:picMkLst>
            <pc:docMk/>
            <pc:sldMk cId="98964276" sldId="298"/>
            <ac:picMk id="8" creationId="{AE8DD905-78D9-0342-97A7-4EA8E7C3ED3C}"/>
          </ac:picMkLst>
        </pc:picChg>
        <pc:cxnChg chg="mod">
          <ac:chgData name="延齡 楊" userId="3b99287881d56c4f" providerId="LiveId" clId="{8DC48FF2-0F94-084B-A941-3A63485117C9}" dt="2020-06-28T01:57:24.317" v="4489" actId="1076"/>
          <ac:cxnSpMkLst>
            <pc:docMk/>
            <pc:sldMk cId="98964276" sldId="298"/>
            <ac:cxnSpMk id="31" creationId="{4C5F774E-39EF-3143-839B-08B83371DAEF}"/>
          </ac:cxnSpMkLst>
        </pc:cxnChg>
        <pc:cxnChg chg="mod">
          <ac:chgData name="延齡 楊" userId="3b99287881d56c4f" providerId="LiveId" clId="{8DC48FF2-0F94-084B-A941-3A63485117C9}" dt="2020-06-28T01:57:24.317" v="4489" actId="1076"/>
          <ac:cxnSpMkLst>
            <pc:docMk/>
            <pc:sldMk cId="98964276" sldId="298"/>
            <ac:cxnSpMk id="32" creationId="{1CE24451-68A5-7546-ADF8-54378531B897}"/>
          </ac:cxnSpMkLst>
        </pc:cxnChg>
        <pc:cxnChg chg="del">
          <ac:chgData name="延齡 楊" userId="3b99287881d56c4f" providerId="LiveId" clId="{8DC48FF2-0F94-084B-A941-3A63485117C9}" dt="2020-06-28T01:56:56.277" v="4486" actId="478"/>
          <ac:cxnSpMkLst>
            <pc:docMk/>
            <pc:sldMk cId="98964276" sldId="298"/>
            <ac:cxnSpMk id="38" creationId="{6776C5E9-D390-5648-8080-73C7D559DED7}"/>
          </ac:cxnSpMkLst>
        </pc:cxnChg>
        <pc:cxnChg chg="add del">
          <ac:chgData name="延齡 楊" userId="3b99287881d56c4f" providerId="LiveId" clId="{8DC48FF2-0F94-084B-A941-3A63485117C9}" dt="2020-06-28T01:56:47.964" v="4485" actId="478"/>
          <ac:cxnSpMkLst>
            <pc:docMk/>
            <pc:sldMk cId="98964276" sldId="298"/>
            <ac:cxnSpMk id="39" creationId="{08076873-B1BD-EA41-980C-A5B637A81286}"/>
          </ac:cxnSpMkLst>
        </pc:cxnChg>
        <pc:cxnChg chg="mod">
          <ac:chgData name="延齡 楊" userId="3b99287881d56c4f" providerId="LiveId" clId="{8DC48FF2-0F94-084B-A941-3A63485117C9}" dt="2020-06-28T02:08:09.932" v="4624" actId="692"/>
          <ac:cxnSpMkLst>
            <pc:docMk/>
            <pc:sldMk cId="98964276" sldId="298"/>
            <ac:cxnSpMk id="48" creationId="{C113C0D8-AC56-DD4D-A34A-92AEFF104397}"/>
          </ac:cxnSpMkLst>
        </pc:cxnChg>
        <pc:cxnChg chg="del">
          <ac:chgData name="延齡 楊" userId="3b99287881d56c4f" providerId="LiveId" clId="{8DC48FF2-0F94-084B-A941-3A63485117C9}" dt="2020-06-28T01:55:07.156" v="4457" actId="478"/>
          <ac:cxnSpMkLst>
            <pc:docMk/>
            <pc:sldMk cId="98964276" sldId="298"/>
            <ac:cxnSpMk id="49" creationId="{4EE4C754-5811-6843-8914-DF1694ADD67C}"/>
          </ac:cxnSpMkLst>
        </pc:cxnChg>
        <pc:cxnChg chg="del">
          <ac:chgData name="延齡 楊" userId="3b99287881d56c4f" providerId="LiveId" clId="{8DC48FF2-0F94-084B-A941-3A63485117C9}" dt="2020-06-28T01:55:02.689" v="4456" actId="478"/>
          <ac:cxnSpMkLst>
            <pc:docMk/>
            <pc:sldMk cId="98964276" sldId="298"/>
            <ac:cxnSpMk id="50" creationId="{942E8B49-B490-9545-83D8-27EE927FD1A7}"/>
          </ac:cxnSpMkLst>
        </pc:cxnChg>
        <pc:cxnChg chg="del">
          <ac:chgData name="延齡 楊" userId="3b99287881d56c4f" providerId="LiveId" clId="{8DC48FF2-0F94-084B-A941-3A63485117C9}" dt="2020-06-28T01:54:39.215" v="4449" actId="478"/>
          <ac:cxnSpMkLst>
            <pc:docMk/>
            <pc:sldMk cId="98964276" sldId="298"/>
            <ac:cxnSpMk id="58" creationId="{34CD6FE2-D4BF-724F-BABF-3072E0273E51}"/>
          </ac:cxnSpMkLst>
        </pc:cxnChg>
        <pc:cxnChg chg="del">
          <ac:chgData name="延齡 楊" userId="3b99287881d56c4f" providerId="LiveId" clId="{8DC48FF2-0F94-084B-A941-3A63485117C9}" dt="2020-06-28T01:54:21.398" v="4445" actId="478"/>
          <ac:cxnSpMkLst>
            <pc:docMk/>
            <pc:sldMk cId="98964276" sldId="298"/>
            <ac:cxnSpMk id="66" creationId="{51BEA1A5-9352-294A-9459-EA1082EA926F}"/>
          </ac:cxnSpMkLst>
        </pc:cxnChg>
        <pc:cxnChg chg="del">
          <ac:chgData name="延齡 楊" userId="3b99287881d56c4f" providerId="LiveId" clId="{8DC48FF2-0F94-084B-A941-3A63485117C9}" dt="2020-06-28T01:55:18.687" v="4459" actId="478"/>
          <ac:cxnSpMkLst>
            <pc:docMk/>
            <pc:sldMk cId="98964276" sldId="298"/>
            <ac:cxnSpMk id="77" creationId="{3F17D83C-3439-BB4E-874C-9F3FBD0BF085}"/>
          </ac:cxnSpMkLst>
        </pc:cxnChg>
        <pc:cxnChg chg="add mod">
          <ac:chgData name="延齡 楊" userId="3b99287881d56c4f" providerId="LiveId" clId="{8DC48FF2-0F94-084B-A941-3A63485117C9}" dt="2020-06-28T02:07:45.028" v="4620" actId="692"/>
          <ac:cxnSpMkLst>
            <pc:docMk/>
            <pc:sldMk cId="98964276" sldId="298"/>
            <ac:cxnSpMk id="78" creationId="{E0800B66-23CB-7041-98A7-0C46EC93D2BE}"/>
          </ac:cxnSpMkLst>
        </pc:cxnChg>
        <pc:cxnChg chg="del">
          <ac:chgData name="延齡 楊" userId="3b99287881d56c4f" providerId="LiveId" clId="{8DC48FF2-0F94-084B-A941-3A63485117C9}" dt="2020-06-28T01:54:35.456" v="4447" actId="478"/>
          <ac:cxnSpMkLst>
            <pc:docMk/>
            <pc:sldMk cId="98964276" sldId="298"/>
            <ac:cxnSpMk id="89" creationId="{C8BF8CA8-A7AC-9243-837A-ADB0075A487A}"/>
          </ac:cxnSpMkLst>
        </pc:cxnChg>
        <pc:cxnChg chg="del">
          <ac:chgData name="延齡 楊" userId="3b99287881d56c4f" providerId="LiveId" clId="{8DC48FF2-0F94-084B-A941-3A63485117C9}" dt="2020-06-28T01:54:23.369" v="4446" actId="478"/>
          <ac:cxnSpMkLst>
            <pc:docMk/>
            <pc:sldMk cId="98964276" sldId="298"/>
            <ac:cxnSpMk id="93" creationId="{ECB839CA-4F92-AB4B-9133-6E44CAAF65A8}"/>
          </ac:cxnSpMkLst>
        </pc:cxnChg>
      </pc:sldChg>
      <pc:sldChg chg="del">
        <pc:chgData name="延齡 楊" userId="3b99287881d56c4f" providerId="LiveId" clId="{8DC48FF2-0F94-084B-A941-3A63485117C9}" dt="2020-06-26T08:18:58.400" v="2116" actId="2696"/>
        <pc:sldMkLst>
          <pc:docMk/>
          <pc:sldMk cId="2957002020" sldId="299"/>
        </pc:sldMkLst>
      </pc:sldChg>
      <pc:sldChg chg="del">
        <pc:chgData name="延齡 楊" userId="3b99287881d56c4f" providerId="LiveId" clId="{8DC48FF2-0F94-084B-A941-3A63485117C9}" dt="2020-06-26T08:18:58.366" v="2114" actId="2696"/>
        <pc:sldMkLst>
          <pc:docMk/>
          <pc:sldMk cId="4136769786" sldId="300"/>
        </pc:sldMkLst>
      </pc:sldChg>
      <pc:sldChg chg="delSp">
        <pc:chgData name="延齡 楊" userId="3b99287881d56c4f" providerId="LiveId" clId="{8DC48FF2-0F94-084B-A941-3A63485117C9}" dt="2020-06-26T02:48:46.807" v="1362" actId="478"/>
        <pc:sldMkLst>
          <pc:docMk/>
          <pc:sldMk cId="3946786490" sldId="301"/>
        </pc:sldMkLst>
        <pc:picChg chg="del">
          <ac:chgData name="延齡 楊" userId="3b99287881d56c4f" providerId="LiveId" clId="{8DC48FF2-0F94-084B-A941-3A63485117C9}" dt="2020-06-26T02:48:46.807" v="1362" actId="478"/>
          <ac:picMkLst>
            <pc:docMk/>
            <pc:sldMk cId="3946786490" sldId="301"/>
            <ac:picMk id="4" creationId="{BF80AAA3-A0FC-924E-BF17-B2D2B919914F}"/>
          </ac:picMkLst>
        </pc:picChg>
      </pc:sldChg>
      <pc:sldChg chg="addSp delSp modSp modAnim">
        <pc:chgData name="延齡 楊" userId="3b99287881d56c4f" providerId="LiveId" clId="{8DC48FF2-0F94-084B-A941-3A63485117C9}" dt="2020-06-29T11:44:20.403" v="9291" actId="403"/>
        <pc:sldMkLst>
          <pc:docMk/>
          <pc:sldMk cId="514072298" sldId="302"/>
        </pc:sldMkLst>
        <pc:spChg chg="add mod">
          <ac:chgData name="延齡 楊" userId="3b99287881d56c4f" providerId="LiveId" clId="{8DC48FF2-0F94-084B-A941-3A63485117C9}" dt="2020-06-29T11:43:20.774" v="9268" actId="20577"/>
          <ac:spMkLst>
            <pc:docMk/>
            <pc:sldMk cId="514072298" sldId="302"/>
            <ac:spMk id="2" creationId="{DECCC409-C525-CF43-B84E-87A59E9D38D7}"/>
          </ac:spMkLst>
        </pc:spChg>
        <pc:spChg chg="add mod">
          <ac:chgData name="延齡 楊" userId="3b99287881d56c4f" providerId="LiveId" clId="{8DC48FF2-0F94-084B-A941-3A63485117C9}" dt="2020-06-28T02:18:35.822" v="4704" actId="1076"/>
          <ac:spMkLst>
            <pc:docMk/>
            <pc:sldMk cId="514072298" sldId="302"/>
            <ac:spMk id="3" creationId="{15E7D270-F06F-CA41-9648-6ED406441A1F}"/>
          </ac:spMkLst>
        </pc:spChg>
        <pc:spChg chg="add mod">
          <ac:chgData name="延齡 楊" userId="3b99287881d56c4f" providerId="LiveId" clId="{8DC48FF2-0F94-084B-A941-3A63485117C9}" dt="2020-06-28T02:18:31.659" v="4703" actId="1076"/>
          <ac:spMkLst>
            <pc:docMk/>
            <pc:sldMk cId="514072298" sldId="302"/>
            <ac:spMk id="4" creationId="{04FBC777-5EB9-3543-B440-3FC7241BE759}"/>
          </ac:spMkLst>
        </pc:spChg>
        <pc:spChg chg="mod">
          <ac:chgData name="延齡 楊" userId="3b99287881d56c4f" providerId="LiveId" clId="{8DC48FF2-0F94-084B-A941-3A63485117C9}" dt="2020-06-28T16:37:56.671" v="7807" actId="20577"/>
          <ac:spMkLst>
            <pc:docMk/>
            <pc:sldMk cId="514072298" sldId="302"/>
            <ac:spMk id="5" creationId="{2FDC5812-9BDA-4344-97A6-8569986A66E3}"/>
          </ac:spMkLst>
        </pc:spChg>
        <pc:spChg chg="add mod">
          <ac:chgData name="延齡 楊" userId="3b99287881d56c4f" providerId="LiveId" clId="{8DC48FF2-0F94-084B-A941-3A63485117C9}" dt="2020-06-28T02:23:57.538" v="4723" actId="1076"/>
          <ac:spMkLst>
            <pc:docMk/>
            <pc:sldMk cId="514072298" sldId="302"/>
            <ac:spMk id="6" creationId="{D59DD039-FBD9-3041-9853-16EE40A324B7}"/>
          </ac:spMkLst>
        </pc:spChg>
        <pc:spChg chg="add mod">
          <ac:chgData name="延齡 楊" userId="3b99287881d56c4f" providerId="LiveId" clId="{8DC48FF2-0F94-084B-A941-3A63485117C9}" dt="2020-06-28T02:24:45.748" v="4735" actId="1076"/>
          <ac:spMkLst>
            <pc:docMk/>
            <pc:sldMk cId="514072298" sldId="302"/>
            <ac:spMk id="7" creationId="{044FA1F6-F7EC-9247-9351-91D7544FEEE6}"/>
          </ac:spMkLst>
        </pc:spChg>
        <pc:spChg chg="add mod">
          <ac:chgData name="延齡 楊" userId="3b99287881d56c4f" providerId="LiveId" clId="{8DC48FF2-0F94-084B-A941-3A63485117C9}" dt="2020-06-29T11:44:20.403" v="9291" actId="403"/>
          <ac:spMkLst>
            <pc:docMk/>
            <pc:sldMk cId="514072298" sldId="302"/>
            <ac:spMk id="8" creationId="{D1C38EBB-840C-F84C-AB5B-184FFDED5ED1}"/>
          </ac:spMkLst>
        </pc:spChg>
        <pc:spChg chg="mod">
          <ac:chgData name="延齡 楊" userId="3b99287881d56c4f" providerId="LiveId" clId="{8DC48FF2-0F94-084B-A941-3A63485117C9}" dt="2020-06-28T02:16:22.849" v="4686" actId="1076"/>
          <ac:spMkLst>
            <pc:docMk/>
            <pc:sldMk cId="514072298" sldId="302"/>
            <ac:spMk id="16" creationId="{C88ECF24-31FC-D241-8BAD-7FEE020C6214}"/>
          </ac:spMkLst>
        </pc:spChg>
        <pc:spChg chg="mod">
          <ac:chgData name="延齡 楊" userId="3b99287881d56c4f" providerId="LiveId" clId="{8DC48FF2-0F94-084B-A941-3A63485117C9}" dt="2020-06-28T02:16:22.849" v="4686" actId="1076"/>
          <ac:spMkLst>
            <pc:docMk/>
            <pc:sldMk cId="514072298" sldId="302"/>
            <ac:spMk id="21" creationId="{BEBCD794-4D40-BA4D-BFD2-944CBB948E46}"/>
          </ac:spMkLst>
        </pc:spChg>
        <pc:spChg chg="mod">
          <ac:chgData name="延齡 楊" userId="3b99287881d56c4f" providerId="LiveId" clId="{8DC48FF2-0F94-084B-A941-3A63485117C9}" dt="2020-06-28T02:16:54.282" v="4692" actId="1076"/>
          <ac:spMkLst>
            <pc:docMk/>
            <pc:sldMk cId="514072298" sldId="302"/>
            <ac:spMk id="33" creationId="{EE8EF363-2AC7-024B-9DDE-1C6EB228A78D}"/>
          </ac:spMkLst>
        </pc:spChg>
        <pc:spChg chg="mod">
          <ac:chgData name="延齡 楊" userId="3b99287881d56c4f" providerId="LiveId" clId="{8DC48FF2-0F94-084B-A941-3A63485117C9}" dt="2020-06-28T02:16:22.849" v="4686" actId="1076"/>
          <ac:spMkLst>
            <pc:docMk/>
            <pc:sldMk cId="514072298" sldId="302"/>
            <ac:spMk id="34" creationId="{74D47078-2AA0-6D41-9A97-D22619E628A1}"/>
          </ac:spMkLst>
        </pc:spChg>
        <pc:spChg chg="mod">
          <ac:chgData name="延齡 楊" userId="3b99287881d56c4f" providerId="LiveId" clId="{8DC48FF2-0F94-084B-A941-3A63485117C9}" dt="2020-06-28T02:16:22.849" v="4686" actId="1076"/>
          <ac:spMkLst>
            <pc:docMk/>
            <pc:sldMk cId="514072298" sldId="302"/>
            <ac:spMk id="38" creationId="{9B7882B8-FFE1-5E4B-BA27-7EC67DF5AB44}"/>
          </ac:spMkLst>
        </pc:spChg>
        <pc:spChg chg="mod">
          <ac:chgData name="延齡 楊" userId="3b99287881d56c4f" providerId="LiveId" clId="{8DC48FF2-0F94-084B-A941-3A63485117C9}" dt="2020-06-28T02:16:22.849" v="4686" actId="1076"/>
          <ac:spMkLst>
            <pc:docMk/>
            <pc:sldMk cId="514072298" sldId="302"/>
            <ac:spMk id="39" creationId="{A83F1D7F-845B-5B4D-BDDA-AED8059ACB03}"/>
          </ac:spMkLst>
        </pc:spChg>
        <pc:spChg chg="mod">
          <ac:chgData name="延齡 楊" userId="3b99287881d56c4f" providerId="LiveId" clId="{8DC48FF2-0F94-084B-A941-3A63485117C9}" dt="2020-06-28T02:16:22.849" v="4686" actId="1076"/>
          <ac:spMkLst>
            <pc:docMk/>
            <pc:sldMk cId="514072298" sldId="302"/>
            <ac:spMk id="40" creationId="{3DBA3DEE-912D-0D46-A566-0983B45C801F}"/>
          </ac:spMkLst>
        </pc:spChg>
        <pc:spChg chg="mod">
          <ac:chgData name="延齡 楊" userId="3b99287881d56c4f" providerId="LiveId" clId="{8DC48FF2-0F94-084B-A941-3A63485117C9}" dt="2020-06-28T02:16:22.849" v="4686" actId="1076"/>
          <ac:spMkLst>
            <pc:docMk/>
            <pc:sldMk cId="514072298" sldId="302"/>
            <ac:spMk id="42" creationId="{33044E3A-B7D3-B948-8A8D-8F88DF9380AF}"/>
          </ac:spMkLst>
        </pc:spChg>
        <pc:spChg chg="mod">
          <ac:chgData name="延齡 楊" userId="3b99287881d56c4f" providerId="LiveId" clId="{8DC48FF2-0F94-084B-A941-3A63485117C9}" dt="2020-06-28T02:16:22.849" v="4686" actId="1076"/>
          <ac:spMkLst>
            <pc:docMk/>
            <pc:sldMk cId="514072298" sldId="302"/>
            <ac:spMk id="46" creationId="{77FBAB72-0228-4041-9139-B4F28E5A33D0}"/>
          </ac:spMkLst>
        </pc:spChg>
        <pc:spChg chg="mod">
          <ac:chgData name="延齡 楊" userId="3b99287881d56c4f" providerId="LiveId" clId="{8DC48FF2-0F94-084B-A941-3A63485117C9}" dt="2020-06-28T02:16:22.849" v="4686" actId="1076"/>
          <ac:spMkLst>
            <pc:docMk/>
            <pc:sldMk cId="514072298" sldId="302"/>
            <ac:spMk id="63" creationId="{9EE0F1AD-DAC6-A348-922B-7C9AE555A65D}"/>
          </ac:spMkLst>
        </pc:spChg>
        <pc:spChg chg="mod">
          <ac:chgData name="延齡 楊" userId="3b99287881d56c4f" providerId="LiveId" clId="{8DC48FF2-0F94-084B-A941-3A63485117C9}" dt="2020-06-28T02:16:22.849" v="4686" actId="1076"/>
          <ac:spMkLst>
            <pc:docMk/>
            <pc:sldMk cId="514072298" sldId="302"/>
            <ac:spMk id="64" creationId="{FC1E0AFD-6A29-E644-ADB4-859597432569}"/>
          </ac:spMkLst>
        </pc:spChg>
        <pc:spChg chg="mod">
          <ac:chgData name="延齡 楊" userId="3b99287881d56c4f" providerId="LiveId" clId="{8DC48FF2-0F94-084B-A941-3A63485117C9}" dt="2020-06-28T02:16:22.849" v="4686" actId="1076"/>
          <ac:spMkLst>
            <pc:docMk/>
            <pc:sldMk cId="514072298" sldId="302"/>
            <ac:spMk id="74" creationId="{4F638B3B-C659-374E-A97F-3DAFD090F853}"/>
          </ac:spMkLst>
        </pc:spChg>
        <pc:spChg chg="mod">
          <ac:chgData name="延齡 楊" userId="3b99287881d56c4f" providerId="LiveId" clId="{8DC48FF2-0F94-084B-A941-3A63485117C9}" dt="2020-06-28T02:16:22.849" v="4686" actId="1076"/>
          <ac:spMkLst>
            <pc:docMk/>
            <pc:sldMk cId="514072298" sldId="302"/>
            <ac:spMk id="77" creationId="{80D4F676-ACAE-3341-834E-DE4788B8F610}"/>
          </ac:spMkLst>
        </pc:spChg>
        <pc:spChg chg="mod">
          <ac:chgData name="延齡 楊" userId="3b99287881d56c4f" providerId="LiveId" clId="{8DC48FF2-0F94-084B-A941-3A63485117C9}" dt="2020-06-28T02:16:22.849" v="4686" actId="1076"/>
          <ac:spMkLst>
            <pc:docMk/>
            <pc:sldMk cId="514072298" sldId="302"/>
            <ac:spMk id="78" creationId="{DBB19275-3E89-314B-9E5F-2175D65E61BC}"/>
          </ac:spMkLst>
        </pc:spChg>
        <pc:spChg chg="mod">
          <ac:chgData name="延齡 楊" userId="3b99287881d56c4f" providerId="LiveId" clId="{8DC48FF2-0F94-084B-A941-3A63485117C9}" dt="2020-06-28T02:16:22.849" v="4686" actId="1076"/>
          <ac:spMkLst>
            <pc:docMk/>
            <pc:sldMk cId="514072298" sldId="302"/>
            <ac:spMk id="79" creationId="{1E9D2839-6E2D-CE43-B124-4F3A9C80FD91}"/>
          </ac:spMkLst>
        </pc:spChg>
        <pc:spChg chg="mod">
          <ac:chgData name="延齡 楊" userId="3b99287881d56c4f" providerId="LiveId" clId="{8DC48FF2-0F94-084B-A941-3A63485117C9}" dt="2020-06-28T02:16:22.849" v="4686" actId="1076"/>
          <ac:spMkLst>
            <pc:docMk/>
            <pc:sldMk cId="514072298" sldId="302"/>
            <ac:spMk id="81" creationId="{B2401CFA-D58A-4648-B869-CB08DD7E75CE}"/>
          </ac:spMkLst>
        </pc:spChg>
        <pc:spChg chg="mod">
          <ac:chgData name="延齡 楊" userId="3b99287881d56c4f" providerId="LiveId" clId="{8DC48FF2-0F94-084B-A941-3A63485117C9}" dt="2020-06-28T02:16:22.849" v="4686" actId="1076"/>
          <ac:spMkLst>
            <pc:docMk/>
            <pc:sldMk cId="514072298" sldId="302"/>
            <ac:spMk id="82" creationId="{0BC1B395-6F8B-8946-8F21-B3E71025C08C}"/>
          </ac:spMkLst>
        </pc:spChg>
        <pc:spChg chg="mod">
          <ac:chgData name="延齡 楊" userId="3b99287881d56c4f" providerId="LiveId" clId="{8DC48FF2-0F94-084B-A941-3A63485117C9}" dt="2020-06-28T02:24:37.190" v="4733" actId="1076"/>
          <ac:spMkLst>
            <pc:docMk/>
            <pc:sldMk cId="514072298" sldId="302"/>
            <ac:spMk id="83" creationId="{809396CC-CA35-224F-B4F8-34F2264A211C}"/>
          </ac:spMkLst>
        </pc:spChg>
        <pc:spChg chg="mod">
          <ac:chgData name="延齡 楊" userId="3b99287881d56c4f" providerId="LiveId" clId="{8DC48FF2-0F94-084B-A941-3A63485117C9}" dt="2020-06-28T02:24:05.844" v="4725" actId="1076"/>
          <ac:spMkLst>
            <pc:docMk/>
            <pc:sldMk cId="514072298" sldId="302"/>
            <ac:spMk id="84" creationId="{96064615-6EC8-E342-BF7C-A8A8AA4666BB}"/>
          </ac:spMkLst>
        </pc:spChg>
        <pc:picChg chg="del">
          <ac:chgData name="延齡 楊" userId="3b99287881d56c4f" providerId="LiveId" clId="{8DC48FF2-0F94-084B-A941-3A63485117C9}" dt="2020-06-26T02:48:54.911" v="1365" actId="478"/>
          <ac:picMkLst>
            <pc:docMk/>
            <pc:sldMk cId="514072298" sldId="302"/>
            <ac:picMk id="4" creationId="{BF80AAA3-A0FC-924E-BF17-B2D2B919914F}"/>
          </ac:picMkLst>
        </pc:picChg>
        <pc:cxnChg chg="mod">
          <ac:chgData name="延齡 楊" userId="3b99287881d56c4f" providerId="LiveId" clId="{8DC48FF2-0F94-084B-A941-3A63485117C9}" dt="2020-06-28T02:16:22.849" v="4686" actId="1076"/>
          <ac:cxnSpMkLst>
            <pc:docMk/>
            <pc:sldMk cId="514072298" sldId="302"/>
            <ac:cxnSpMk id="35" creationId="{3ECBAC1F-28BE-1E40-9EB8-829B3DE8C2B2}"/>
          </ac:cxnSpMkLst>
        </pc:cxnChg>
        <pc:cxnChg chg="mod">
          <ac:chgData name="延齡 楊" userId="3b99287881d56c4f" providerId="LiveId" clId="{8DC48FF2-0F94-084B-A941-3A63485117C9}" dt="2020-06-28T02:16:22.849" v="4686" actId="1076"/>
          <ac:cxnSpMkLst>
            <pc:docMk/>
            <pc:sldMk cId="514072298" sldId="302"/>
            <ac:cxnSpMk id="36" creationId="{F66D15FD-EDCC-7649-8269-15DE3C15D974}"/>
          </ac:cxnSpMkLst>
        </pc:cxnChg>
        <pc:cxnChg chg="mod">
          <ac:chgData name="延齡 楊" userId="3b99287881d56c4f" providerId="LiveId" clId="{8DC48FF2-0F94-084B-A941-3A63485117C9}" dt="2020-06-28T02:16:22.849" v="4686" actId="1076"/>
          <ac:cxnSpMkLst>
            <pc:docMk/>
            <pc:sldMk cId="514072298" sldId="302"/>
            <ac:cxnSpMk id="43" creationId="{87B7A9DA-9F01-C841-9095-CDFBF74A43A2}"/>
          </ac:cxnSpMkLst>
        </pc:cxnChg>
        <pc:cxnChg chg="mod">
          <ac:chgData name="延齡 楊" userId="3b99287881d56c4f" providerId="LiveId" clId="{8DC48FF2-0F94-084B-A941-3A63485117C9}" dt="2020-06-28T02:16:22.849" v="4686" actId="1076"/>
          <ac:cxnSpMkLst>
            <pc:docMk/>
            <pc:sldMk cId="514072298" sldId="302"/>
            <ac:cxnSpMk id="44" creationId="{E29FE322-1AF5-7C45-8A2E-92D1259F49E4}"/>
          </ac:cxnSpMkLst>
        </pc:cxnChg>
        <pc:cxnChg chg="mod">
          <ac:chgData name="延齡 楊" userId="3b99287881d56c4f" providerId="LiveId" clId="{8DC48FF2-0F94-084B-A941-3A63485117C9}" dt="2020-06-28T02:16:22.849" v="4686" actId="1076"/>
          <ac:cxnSpMkLst>
            <pc:docMk/>
            <pc:sldMk cId="514072298" sldId="302"/>
            <ac:cxnSpMk id="58" creationId="{12FCB4E1-F4C7-C14D-A1E5-821C9ADAA6FE}"/>
          </ac:cxnSpMkLst>
        </pc:cxnChg>
        <pc:cxnChg chg="mod">
          <ac:chgData name="延齡 楊" userId="3b99287881d56c4f" providerId="LiveId" clId="{8DC48FF2-0F94-084B-A941-3A63485117C9}" dt="2020-06-28T02:16:22.849" v="4686" actId="1076"/>
          <ac:cxnSpMkLst>
            <pc:docMk/>
            <pc:sldMk cId="514072298" sldId="302"/>
            <ac:cxnSpMk id="59" creationId="{A0429909-A8E4-7340-BB20-38ED87564424}"/>
          </ac:cxnSpMkLst>
        </pc:cxnChg>
        <pc:cxnChg chg="mod">
          <ac:chgData name="延齡 楊" userId="3b99287881d56c4f" providerId="LiveId" clId="{8DC48FF2-0F94-084B-A941-3A63485117C9}" dt="2020-06-28T02:16:22.849" v="4686" actId="1076"/>
          <ac:cxnSpMkLst>
            <pc:docMk/>
            <pc:sldMk cId="514072298" sldId="302"/>
            <ac:cxnSpMk id="60" creationId="{1C1D780C-3448-5541-97B4-7F4B185B1F28}"/>
          </ac:cxnSpMkLst>
        </pc:cxnChg>
        <pc:cxnChg chg="mod">
          <ac:chgData name="延齡 楊" userId="3b99287881d56c4f" providerId="LiveId" clId="{8DC48FF2-0F94-084B-A941-3A63485117C9}" dt="2020-06-28T02:16:22.849" v="4686" actId="1076"/>
          <ac:cxnSpMkLst>
            <pc:docMk/>
            <pc:sldMk cId="514072298" sldId="302"/>
            <ac:cxnSpMk id="72" creationId="{365ADAA6-C603-2A44-8625-36D682D384AE}"/>
          </ac:cxnSpMkLst>
        </pc:cxnChg>
        <pc:cxnChg chg="mod">
          <ac:chgData name="延齡 楊" userId="3b99287881d56c4f" providerId="LiveId" clId="{8DC48FF2-0F94-084B-A941-3A63485117C9}" dt="2020-06-28T02:16:22.849" v="4686" actId="1076"/>
          <ac:cxnSpMkLst>
            <pc:docMk/>
            <pc:sldMk cId="514072298" sldId="302"/>
            <ac:cxnSpMk id="73" creationId="{1676E2FF-D799-6942-A370-93E1F1EA116F}"/>
          </ac:cxnSpMkLst>
        </pc:cxnChg>
        <pc:cxnChg chg="mod">
          <ac:chgData name="延齡 楊" userId="3b99287881d56c4f" providerId="LiveId" clId="{8DC48FF2-0F94-084B-A941-3A63485117C9}" dt="2020-06-28T02:16:22.849" v="4686" actId="1076"/>
          <ac:cxnSpMkLst>
            <pc:docMk/>
            <pc:sldMk cId="514072298" sldId="302"/>
            <ac:cxnSpMk id="75" creationId="{D4C6FF20-356B-874E-B990-300B55FD5E67}"/>
          </ac:cxnSpMkLst>
        </pc:cxnChg>
        <pc:cxnChg chg="mod">
          <ac:chgData name="延齡 楊" userId="3b99287881d56c4f" providerId="LiveId" clId="{8DC48FF2-0F94-084B-A941-3A63485117C9}" dt="2020-06-28T02:16:22.849" v="4686" actId="1076"/>
          <ac:cxnSpMkLst>
            <pc:docMk/>
            <pc:sldMk cId="514072298" sldId="302"/>
            <ac:cxnSpMk id="80" creationId="{AFCDC8B5-285D-2E44-878C-DF2835C2418C}"/>
          </ac:cxnSpMkLst>
        </pc:cxnChg>
      </pc:sldChg>
      <pc:sldChg chg="delSp">
        <pc:chgData name="延齡 楊" userId="3b99287881d56c4f" providerId="LiveId" clId="{8DC48FF2-0F94-084B-A941-3A63485117C9}" dt="2020-06-26T02:48:44.381" v="1361" actId="478"/>
        <pc:sldMkLst>
          <pc:docMk/>
          <pc:sldMk cId="3036481001" sldId="303"/>
        </pc:sldMkLst>
        <pc:picChg chg="del">
          <ac:chgData name="延齡 楊" userId="3b99287881d56c4f" providerId="LiveId" clId="{8DC48FF2-0F94-084B-A941-3A63485117C9}" dt="2020-06-26T02:48:44.381" v="1361" actId="478"/>
          <ac:picMkLst>
            <pc:docMk/>
            <pc:sldMk cId="3036481001" sldId="303"/>
            <ac:picMk id="4" creationId="{2979B9CC-BD24-6542-95B3-802F37F8FF3D}"/>
          </ac:picMkLst>
        </pc:picChg>
      </pc:sldChg>
      <pc:sldChg chg="addSp delSp modSp modAnim">
        <pc:chgData name="延齡 楊" userId="3b99287881d56c4f" providerId="LiveId" clId="{8DC48FF2-0F94-084B-A941-3A63485117C9}" dt="2020-06-29T00:19:42.033" v="8666" actId="1076"/>
        <pc:sldMkLst>
          <pc:docMk/>
          <pc:sldMk cId="2116033388" sldId="304"/>
        </pc:sldMkLst>
        <pc:spChg chg="add mod">
          <ac:chgData name="延齡 楊" userId="3b99287881d56c4f" providerId="LiveId" clId="{8DC48FF2-0F94-084B-A941-3A63485117C9}" dt="2020-06-29T00:18:36.146" v="8662" actId="1076"/>
          <ac:spMkLst>
            <pc:docMk/>
            <pc:sldMk cId="2116033388" sldId="304"/>
            <ac:spMk id="2" creationId="{2F91A8BF-CA42-834A-AB2C-6DF4D0A84C70}"/>
          </ac:spMkLst>
        </pc:spChg>
        <pc:spChg chg="mod">
          <ac:chgData name="延齡 楊" userId="3b99287881d56c4f" providerId="LiveId" clId="{8DC48FF2-0F94-084B-A941-3A63485117C9}" dt="2020-06-29T00:17:33.556" v="8650" actId="14100"/>
          <ac:spMkLst>
            <pc:docMk/>
            <pc:sldMk cId="2116033388" sldId="304"/>
            <ac:spMk id="3" creationId="{10A556D9-46A4-F249-A281-61641EF31D39}"/>
          </ac:spMkLst>
        </pc:spChg>
        <pc:spChg chg="add mod">
          <ac:chgData name="延齡 楊" userId="3b99287881d56c4f" providerId="LiveId" clId="{8DC48FF2-0F94-084B-A941-3A63485117C9}" dt="2020-06-29T00:18:25.092" v="8660" actId="1076"/>
          <ac:spMkLst>
            <pc:docMk/>
            <pc:sldMk cId="2116033388" sldId="304"/>
            <ac:spMk id="4" creationId="{1C2CC0DE-8B68-F14C-958F-5373110A6F42}"/>
          </ac:spMkLst>
        </pc:spChg>
        <pc:spChg chg="mod">
          <ac:chgData name="延齡 楊" userId="3b99287881d56c4f" providerId="LiveId" clId="{8DC48FF2-0F94-084B-A941-3A63485117C9}" dt="2020-06-29T00:14:23.412" v="8612"/>
          <ac:spMkLst>
            <pc:docMk/>
            <pc:sldMk cId="2116033388" sldId="304"/>
            <ac:spMk id="5" creationId="{4E37F0E2-A711-CC48-B5C7-D0984A539196}"/>
          </ac:spMkLst>
        </pc:spChg>
        <pc:spChg chg="del">
          <ac:chgData name="延齡 楊" userId="3b99287881d56c4f" providerId="LiveId" clId="{8DC48FF2-0F94-084B-A941-3A63485117C9}" dt="2020-06-29T00:14:36.615" v="8615" actId="478"/>
          <ac:spMkLst>
            <pc:docMk/>
            <pc:sldMk cId="2116033388" sldId="304"/>
            <ac:spMk id="8" creationId="{CAFC1ECD-9E88-E34C-9255-D3513A86391C}"/>
          </ac:spMkLst>
        </pc:spChg>
        <pc:spChg chg="del">
          <ac:chgData name="延齡 楊" userId="3b99287881d56c4f" providerId="LiveId" clId="{8DC48FF2-0F94-084B-A941-3A63485117C9}" dt="2020-06-29T00:14:36.615" v="8615" actId="478"/>
          <ac:spMkLst>
            <pc:docMk/>
            <pc:sldMk cId="2116033388" sldId="304"/>
            <ac:spMk id="9" creationId="{2D71BA8C-C04E-8F40-B7B9-3B8BB5AB62C4}"/>
          </ac:spMkLst>
        </pc:spChg>
        <pc:spChg chg="del">
          <ac:chgData name="延齡 楊" userId="3b99287881d56c4f" providerId="LiveId" clId="{8DC48FF2-0F94-084B-A941-3A63485117C9}" dt="2020-06-29T00:14:42.522" v="8616" actId="478"/>
          <ac:spMkLst>
            <pc:docMk/>
            <pc:sldMk cId="2116033388" sldId="304"/>
            <ac:spMk id="10" creationId="{641CB3FB-62E1-084C-B6EF-2D928C1D7D2F}"/>
          </ac:spMkLst>
        </pc:spChg>
        <pc:spChg chg="del">
          <ac:chgData name="延齡 楊" userId="3b99287881d56c4f" providerId="LiveId" clId="{8DC48FF2-0F94-084B-A941-3A63485117C9}" dt="2020-06-29T00:14:42.522" v="8616" actId="478"/>
          <ac:spMkLst>
            <pc:docMk/>
            <pc:sldMk cId="2116033388" sldId="304"/>
            <ac:spMk id="13" creationId="{481F1547-7752-EA47-A2A6-D681415E3FBC}"/>
          </ac:spMkLst>
        </pc:spChg>
        <pc:spChg chg="del">
          <ac:chgData name="延齡 楊" userId="3b99287881d56c4f" providerId="LiveId" clId="{8DC48FF2-0F94-084B-A941-3A63485117C9}" dt="2020-06-29T00:14:36.615" v="8615" actId="478"/>
          <ac:spMkLst>
            <pc:docMk/>
            <pc:sldMk cId="2116033388" sldId="304"/>
            <ac:spMk id="15" creationId="{B13C5921-4607-FD45-9D26-02C4E465155F}"/>
          </ac:spMkLst>
        </pc:spChg>
        <pc:spChg chg="mod">
          <ac:chgData name="延齡 楊" userId="3b99287881d56c4f" providerId="LiveId" clId="{8DC48FF2-0F94-084B-A941-3A63485117C9}" dt="2020-06-29T00:15:54.188" v="8629" actId="1076"/>
          <ac:spMkLst>
            <pc:docMk/>
            <pc:sldMk cId="2116033388" sldId="304"/>
            <ac:spMk id="16" creationId="{90F6A7A6-563F-2E4C-975C-C2C4F94A0936}"/>
          </ac:spMkLst>
        </pc:spChg>
        <pc:spChg chg="del">
          <ac:chgData name="延齡 楊" userId="3b99287881d56c4f" providerId="LiveId" clId="{8DC48FF2-0F94-084B-A941-3A63485117C9}" dt="2020-06-29T00:14:36.615" v="8615" actId="478"/>
          <ac:spMkLst>
            <pc:docMk/>
            <pc:sldMk cId="2116033388" sldId="304"/>
            <ac:spMk id="20" creationId="{927FE991-7428-1A49-BF49-1B9B410AEF63}"/>
          </ac:spMkLst>
        </pc:spChg>
        <pc:spChg chg="del">
          <ac:chgData name="延齡 楊" userId="3b99287881d56c4f" providerId="LiveId" clId="{8DC48FF2-0F94-084B-A941-3A63485117C9}" dt="2020-06-29T00:14:36.615" v="8615" actId="478"/>
          <ac:spMkLst>
            <pc:docMk/>
            <pc:sldMk cId="2116033388" sldId="304"/>
            <ac:spMk id="23" creationId="{413E7D03-855B-4A42-82AC-171751C94C35}"/>
          </ac:spMkLst>
        </pc:spChg>
        <pc:spChg chg="del">
          <ac:chgData name="延齡 楊" userId="3b99287881d56c4f" providerId="LiveId" clId="{8DC48FF2-0F94-084B-A941-3A63485117C9}" dt="2020-06-29T00:14:36.615" v="8615" actId="478"/>
          <ac:spMkLst>
            <pc:docMk/>
            <pc:sldMk cId="2116033388" sldId="304"/>
            <ac:spMk id="24" creationId="{461AFAEA-1CC0-C74E-9B14-7BDC04BD0F8B}"/>
          </ac:spMkLst>
        </pc:spChg>
        <pc:spChg chg="del">
          <ac:chgData name="延齡 楊" userId="3b99287881d56c4f" providerId="LiveId" clId="{8DC48FF2-0F94-084B-A941-3A63485117C9}" dt="2020-06-29T00:14:25.821" v="8613" actId="478"/>
          <ac:spMkLst>
            <pc:docMk/>
            <pc:sldMk cId="2116033388" sldId="304"/>
            <ac:spMk id="34" creationId="{2F80F605-5AFB-DC46-AE08-5593C37B85F7}"/>
          </ac:spMkLst>
        </pc:spChg>
        <pc:spChg chg="del">
          <ac:chgData name="延齡 楊" userId="3b99287881d56c4f" providerId="LiveId" clId="{8DC48FF2-0F94-084B-A941-3A63485117C9}" dt="2020-06-29T00:14:30.819" v="8614" actId="478"/>
          <ac:spMkLst>
            <pc:docMk/>
            <pc:sldMk cId="2116033388" sldId="304"/>
            <ac:spMk id="35" creationId="{F6EC32E4-7C08-C24E-9A35-8365EF1FB428}"/>
          </ac:spMkLst>
        </pc:spChg>
        <pc:spChg chg="del">
          <ac:chgData name="延齡 楊" userId="3b99287881d56c4f" providerId="LiveId" clId="{8DC48FF2-0F94-084B-A941-3A63485117C9}" dt="2020-06-29T00:14:36.615" v="8615" actId="478"/>
          <ac:spMkLst>
            <pc:docMk/>
            <pc:sldMk cId="2116033388" sldId="304"/>
            <ac:spMk id="49" creationId="{13874F43-B759-6F41-A519-88BACED6FC40}"/>
          </ac:spMkLst>
        </pc:spChg>
        <pc:spChg chg="mod">
          <ac:chgData name="延齡 楊" userId="3b99287881d56c4f" providerId="LiveId" clId="{8DC48FF2-0F94-084B-A941-3A63485117C9}" dt="2020-06-29T00:19:42.033" v="8666" actId="1076"/>
          <ac:spMkLst>
            <pc:docMk/>
            <pc:sldMk cId="2116033388" sldId="304"/>
            <ac:spMk id="50" creationId="{0F659954-64F3-694E-A274-17CD6192CC25}"/>
          </ac:spMkLst>
        </pc:spChg>
        <pc:spChg chg="mod">
          <ac:chgData name="延齡 楊" userId="3b99287881d56c4f" providerId="LiveId" clId="{8DC48FF2-0F94-084B-A941-3A63485117C9}" dt="2020-06-29T00:16:42.602" v="8637" actId="1076"/>
          <ac:spMkLst>
            <pc:docMk/>
            <pc:sldMk cId="2116033388" sldId="304"/>
            <ac:spMk id="51" creationId="{D8E96262-5E53-0540-AECA-E0D4AC7586CD}"/>
          </ac:spMkLst>
        </pc:spChg>
        <pc:spChg chg="mod">
          <ac:chgData name="延齡 楊" userId="3b99287881d56c4f" providerId="LiveId" clId="{8DC48FF2-0F94-084B-A941-3A63485117C9}" dt="2020-06-29T00:18:36.146" v="8662" actId="1076"/>
          <ac:spMkLst>
            <pc:docMk/>
            <pc:sldMk cId="2116033388" sldId="304"/>
            <ac:spMk id="52" creationId="{F879185B-E164-D049-B2CE-452238A64732}"/>
          </ac:spMkLst>
        </pc:spChg>
        <pc:spChg chg="mod">
          <ac:chgData name="延齡 楊" userId="3b99287881d56c4f" providerId="LiveId" clId="{8DC48FF2-0F94-084B-A941-3A63485117C9}" dt="2020-06-29T00:18:32.217" v="8661" actId="1076"/>
          <ac:spMkLst>
            <pc:docMk/>
            <pc:sldMk cId="2116033388" sldId="304"/>
            <ac:spMk id="53" creationId="{C4C730D9-F25D-E145-97A3-D96A2B959793}"/>
          </ac:spMkLst>
        </pc:spChg>
        <pc:spChg chg="del">
          <ac:chgData name="延齡 楊" userId="3b99287881d56c4f" providerId="LiveId" clId="{8DC48FF2-0F94-084B-A941-3A63485117C9}" dt="2020-06-29T00:14:36.615" v="8615" actId="478"/>
          <ac:spMkLst>
            <pc:docMk/>
            <pc:sldMk cId="2116033388" sldId="304"/>
            <ac:spMk id="54" creationId="{9F214315-CF4F-3442-9BBD-CFCB4B748121}"/>
          </ac:spMkLst>
        </pc:spChg>
        <pc:spChg chg="del">
          <ac:chgData name="延齡 楊" userId="3b99287881d56c4f" providerId="LiveId" clId="{8DC48FF2-0F94-084B-A941-3A63485117C9}" dt="2020-06-29T00:14:36.615" v="8615" actId="478"/>
          <ac:spMkLst>
            <pc:docMk/>
            <pc:sldMk cId="2116033388" sldId="304"/>
            <ac:spMk id="55" creationId="{2B7B7B63-00A6-F24F-91CF-6523126F61A5}"/>
          </ac:spMkLst>
        </pc:spChg>
        <pc:spChg chg="del">
          <ac:chgData name="延齡 楊" userId="3b99287881d56c4f" providerId="LiveId" clId="{8DC48FF2-0F94-084B-A941-3A63485117C9}" dt="2020-06-29T00:14:36.615" v="8615" actId="478"/>
          <ac:spMkLst>
            <pc:docMk/>
            <pc:sldMk cId="2116033388" sldId="304"/>
            <ac:spMk id="56" creationId="{85070328-D498-DC4D-912B-7BCF8296DD55}"/>
          </ac:spMkLst>
        </pc:spChg>
        <pc:picChg chg="del">
          <ac:chgData name="延齡 楊" userId="3b99287881d56c4f" providerId="LiveId" clId="{8DC48FF2-0F94-084B-A941-3A63485117C9}" dt="2020-06-26T02:48:35.222" v="1358" actId="478"/>
          <ac:picMkLst>
            <pc:docMk/>
            <pc:sldMk cId="2116033388" sldId="304"/>
            <ac:picMk id="4" creationId="{2979B9CC-BD24-6542-95B3-802F37F8FF3D}"/>
          </ac:picMkLst>
        </pc:picChg>
        <pc:picChg chg="del">
          <ac:chgData name="延齡 楊" userId="3b99287881d56c4f" providerId="LiveId" clId="{8DC48FF2-0F94-084B-A941-3A63485117C9}" dt="2020-06-29T00:14:36.615" v="8615" actId="478"/>
          <ac:picMkLst>
            <pc:docMk/>
            <pc:sldMk cId="2116033388" sldId="304"/>
            <ac:picMk id="22" creationId="{AABD7322-7578-D249-84A6-F8E5A9CB5150}"/>
          </ac:picMkLst>
        </pc:picChg>
      </pc:sldChg>
      <pc:sldChg chg="addSp delSp modSp">
        <pc:chgData name="延齡 楊" userId="3b99287881d56c4f" providerId="LiveId" clId="{8DC48FF2-0F94-084B-A941-3A63485117C9}" dt="2020-06-29T11:58:57.645" v="9446" actId="313"/>
        <pc:sldMkLst>
          <pc:docMk/>
          <pc:sldMk cId="3818792318" sldId="305"/>
        </pc:sldMkLst>
        <pc:spChg chg="del mod">
          <ac:chgData name="延齡 楊" userId="3b99287881d56c4f" providerId="LiveId" clId="{8DC48FF2-0F94-084B-A941-3A63485117C9}" dt="2020-06-28T16:22:49.464" v="7633" actId="478"/>
          <ac:spMkLst>
            <pc:docMk/>
            <pc:sldMk cId="3818792318" sldId="305"/>
            <ac:spMk id="6" creationId="{6369BF47-4F9D-A24B-8809-9A00DB158E14}"/>
          </ac:spMkLst>
        </pc:spChg>
        <pc:spChg chg="del mod">
          <ac:chgData name="延齡 楊" userId="3b99287881d56c4f" providerId="LiveId" clId="{8DC48FF2-0F94-084B-A941-3A63485117C9}" dt="2020-06-28T16:22:49.464" v="7633" actId="478"/>
          <ac:spMkLst>
            <pc:docMk/>
            <pc:sldMk cId="3818792318" sldId="305"/>
            <ac:spMk id="12" creationId="{D1EE415D-B536-334D-8D1B-3C0FB79D4B04}"/>
          </ac:spMkLst>
        </pc:spChg>
        <pc:spChg chg="del mod">
          <ac:chgData name="延齡 楊" userId="3b99287881d56c4f" providerId="LiveId" clId="{8DC48FF2-0F94-084B-A941-3A63485117C9}" dt="2020-06-28T16:23:12.396" v="7647" actId="478"/>
          <ac:spMkLst>
            <pc:docMk/>
            <pc:sldMk cId="3818792318" sldId="305"/>
            <ac:spMk id="15" creationId="{D67DEABA-A7D0-BA46-87DB-2E000F3E6102}"/>
          </ac:spMkLst>
        </pc:spChg>
        <pc:spChg chg="del">
          <ac:chgData name="延齡 楊" userId="3b99287881d56c4f" providerId="LiveId" clId="{8DC48FF2-0F94-084B-A941-3A63485117C9}" dt="2020-06-28T16:22:49.464" v="7633" actId="478"/>
          <ac:spMkLst>
            <pc:docMk/>
            <pc:sldMk cId="3818792318" sldId="305"/>
            <ac:spMk id="19" creationId="{C7A6D7D6-548D-414C-B6FC-7A0C33B859D5}"/>
          </ac:spMkLst>
        </pc:spChg>
        <pc:spChg chg="del">
          <ac:chgData name="延齡 楊" userId="3b99287881d56c4f" providerId="LiveId" clId="{8DC48FF2-0F94-084B-A941-3A63485117C9}" dt="2020-06-28T16:22:49.464" v="7633" actId="478"/>
          <ac:spMkLst>
            <pc:docMk/>
            <pc:sldMk cId="3818792318" sldId="305"/>
            <ac:spMk id="24" creationId="{3B37D71D-3ED5-4EE3-95CE-37CE06DF672C}"/>
          </ac:spMkLst>
        </pc:spChg>
        <pc:spChg chg="mod">
          <ac:chgData name="延齡 楊" userId="3b99287881d56c4f" providerId="LiveId" clId="{8DC48FF2-0F94-084B-A941-3A63485117C9}" dt="2020-06-28T16:25:09.235" v="7696" actId="20577"/>
          <ac:spMkLst>
            <pc:docMk/>
            <pc:sldMk cId="3818792318" sldId="305"/>
            <ac:spMk id="30" creationId="{7592A516-6295-4048-8C24-FF6625964D9F}"/>
          </ac:spMkLst>
        </pc:spChg>
        <pc:spChg chg="mod">
          <ac:chgData name="延齡 楊" userId="3b99287881d56c4f" providerId="LiveId" clId="{8DC48FF2-0F94-084B-A941-3A63485117C9}" dt="2020-06-29T00:38:25.335" v="8738" actId="14100"/>
          <ac:spMkLst>
            <pc:docMk/>
            <pc:sldMk cId="3818792318" sldId="305"/>
            <ac:spMk id="32" creationId="{C58ECBF7-DEB2-3C44-9D3C-5A2CAD345375}"/>
          </ac:spMkLst>
        </pc:spChg>
        <pc:spChg chg="mod">
          <ac:chgData name="延齡 楊" userId="3b99287881d56c4f" providerId="LiveId" clId="{8DC48FF2-0F94-084B-A941-3A63485117C9}" dt="2020-06-29T00:38:31.825" v="8740" actId="14100"/>
          <ac:spMkLst>
            <pc:docMk/>
            <pc:sldMk cId="3818792318" sldId="305"/>
            <ac:spMk id="33" creationId="{F1474BDF-20E6-2C46-A5C7-CD9AF6DC404A}"/>
          </ac:spMkLst>
        </pc:spChg>
        <pc:spChg chg="mod">
          <ac:chgData name="延齡 楊" userId="3b99287881d56c4f" providerId="LiveId" clId="{8DC48FF2-0F94-084B-A941-3A63485117C9}" dt="2020-06-29T11:58:53.949" v="9442" actId="313"/>
          <ac:spMkLst>
            <pc:docMk/>
            <pc:sldMk cId="3818792318" sldId="305"/>
            <ac:spMk id="37" creationId="{B767167F-A6D4-7B4B-BDC8-7566DEC35EEA}"/>
          </ac:spMkLst>
        </pc:spChg>
        <pc:spChg chg="mod">
          <ac:chgData name="延齡 楊" userId="3b99287881d56c4f" providerId="LiveId" clId="{8DC48FF2-0F94-084B-A941-3A63485117C9}" dt="2020-06-29T11:58:57.645" v="9446" actId="313"/>
          <ac:spMkLst>
            <pc:docMk/>
            <pc:sldMk cId="3818792318" sldId="305"/>
            <ac:spMk id="38" creationId="{05DA18A1-CEF7-084A-AD9D-830FF460D4A5}"/>
          </ac:spMkLst>
        </pc:spChg>
        <pc:picChg chg="del">
          <ac:chgData name="延齡 楊" userId="3b99287881d56c4f" providerId="LiveId" clId="{8DC48FF2-0F94-084B-A941-3A63485117C9}" dt="2020-06-28T16:22:49.464" v="7633" actId="478"/>
          <ac:picMkLst>
            <pc:docMk/>
            <pc:sldMk cId="3818792318" sldId="305"/>
            <ac:picMk id="3" creationId="{08FFB3CE-4C10-8D4E-BE4A-1EF1FA3F4E03}"/>
          </ac:picMkLst>
        </pc:picChg>
        <pc:picChg chg="del">
          <ac:chgData name="延齡 楊" userId="3b99287881d56c4f" providerId="LiveId" clId="{8DC48FF2-0F94-084B-A941-3A63485117C9}" dt="2020-06-26T02:48:04.092" v="1348" actId="478"/>
          <ac:picMkLst>
            <pc:docMk/>
            <pc:sldMk cId="3818792318" sldId="305"/>
            <ac:picMk id="4" creationId="{BF80AAA3-A0FC-924E-BF17-B2D2B919914F}"/>
          </ac:picMkLst>
        </pc:picChg>
        <pc:cxnChg chg="del mod">
          <ac:chgData name="延齡 楊" userId="3b99287881d56c4f" providerId="LiveId" clId="{8DC48FF2-0F94-084B-A941-3A63485117C9}" dt="2020-06-28T16:22:49.464" v="7633" actId="478"/>
          <ac:cxnSpMkLst>
            <pc:docMk/>
            <pc:sldMk cId="3818792318" sldId="305"/>
            <ac:cxnSpMk id="20" creationId="{CFFB2756-3509-5047-A8F7-D9C03D676BE0}"/>
          </ac:cxnSpMkLst>
        </pc:cxnChg>
        <pc:cxnChg chg="del mod">
          <ac:chgData name="延齡 楊" userId="3b99287881d56c4f" providerId="LiveId" clId="{8DC48FF2-0F94-084B-A941-3A63485117C9}" dt="2020-06-28T16:22:49.464" v="7633" actId="478"/>
          <ac:cxnSpMkLst>
            <pc:docMk/>
            <pc:sldMk cId="3818792318" sldId="305"/>
            <ac:cxnSpMk id="21" creationId="{2CA690E3-559A-4DBD-A30C-5026A6888552}"/>
          </ac:cxnSpMkLst>
        </pc:cxnChg>
        <pc:cxnChg chg="del">
          <ac:chgData name="延齡 楊" userId="3b99287881d56c4f" providerId="LiveId" clId="{8DC48FF2-0F94-084B-A941-3A63485117C9}" dt="2020-06-28T16:22:49.464" v="7633" actId="478"/>
          <ac:cxnSpMkLst>
            <pc:docMk/>
            <pc:sldMk cId="3818792318" sldId="305"/>
            <ac:cxnSpMk id="23" creationId="{656507A5-9F29-6B4E-9E22-B262D597913B}"/>
          </ac:cxnSpMkLst>
        </pc:cxnChg>
        <pc:cxnChg chg="add mod">
          <ac:chgData name="延齡 楊" userId="3b99287881d56c4f" providerId="LiveId" clId="{8DC48FF2-0F94-084B-A941-3A63485117C9}" dt="2020-06-29T00:38:35.724" v="8741" actId="1076"/>
          <ac:cxnSpMkLst>
            <pc:docMk/>
            <pc:sldMk cId="3818792318" sldId="305"/>
            <ac:cxnSpMk id="25" creationId="{E4ACC509-275C-EC41-933B-710A81997D00}"/>
          </ac:cxnSpMkLst>
        </pc:cxnChg>
        <pc:cxnChg chg="mod">
          <ac:chgData name="延齡 楊" userId="3b99287881d56c4f" providerId="LiveId" clId="{8DC48FF2-0F94-084B-A941-3A63485117C9}" dt="2020-06-29T00:38:25.335" v="8738" actId="14100"/>
          <ac:cxnSpMkLst>
            <pc:docMk/>
            <pc:sldMk cId="3818792318" sldId="305"/>
            <ac:cxnSpMk id="34" creationId="{6F6648FD-4EEF-E64B-8B43-7E276917F716}"/>
          </ac:cxnSpMkLst>
        </pc:cxnChg>
        <pc:cxnChg chg="mod">
          <ac:chgData name="延齡 楊" userId="3b99287881d56c4f" providerId="LiveId" clId="{8DC48FF2-0F94-084B-A941-3A63485117C9}" dt="2020-06-29T00:38:31.825" v="8740" actId="14100"/>
          <ac:cxnSpMkLst>
            <pc:docMk/>
            <pc:sldMk cId="3818792318" sldId="305"/>
            <ac:cxnSpMk id="35" creationId="{CFAD1AA1-D43B-404E-AF77-D0FD4B1DF042}"/>
          </ac:cxnSpMkLst>
        </pc:cxnChg>
        <pc:cxnChg chg="mod">
          <ac:chgData name="延齡 楊" userId="3b99287881d56c4f" providerId="LiveId" clId="{8DC48FF2-0F94-084B-A941-3A63485117C9}" dt="2020-06-29T00:38:39.313" v="8742" actId="1076"/>
          <ac:cxnSpMkLst>
            <pc:docMk/>
            <pc:sldMk cId="3818792318" sldId="305"/>
            <ac:cxnSpMk id="36" creationId="{17B5959E-F73C-7C41-A406-903D66270C15}"/>
          </ac:cxnSpMkLst>
        </pc:cxnChg>
      </pc:sldChg>
      <pc:sldChg chg="delSp">
        <pc:chgData name="延齡 楊" userId="3b99287881d56c4f" providerId="LiveId" clId="{8DC48FF2-0F94-084B-A941-3A63485117C9}" dt="2020-06-26T02:49:06.097" v="1367" actId="478"/>
        <pc:sldMkLst>
          <pc:docMk/>
          <pc:sldMk cId="2979081156" sldId="306"/>
        </pc:sldMkLst>
        <pc:picChg chg="del">
          <ac:chgData name="延齡 楊" userId="3b99287881d56c4f" providerId="LiveId" clId="{8DC48FF2-0F94-084B-A941-3A63485117C9}" dt="2020-06-26T02:49:06.097" v="1367" actId="478"/>
          <ac:picMkLst>
            <pc:docMk/>
            <pc:sldMk cId="2979081156" sldId="306"/>
            <ac:picMk id="6" creationId="{742B24E3-843C-C44F-A58D-38906527D1EC}"/>
          </ac:picMkLst>
        </pc:picChg>
      </pc:sldChg>
      <pc:sldChg chg="delSp">
        <pc:chgData name="延齡 楊" userId="3b99287881d56c4f" providerId="LiveId" clId="{8DC48FF2-0F94-084B-A941-3A63485117C9}" dt="2020-06-26T02:48:29.763" v="1356" actId="478"/>
        <pc:sldMkLst>
          <pc:docMk/>
          <pc:sldMk cId="65059241" sldId="307"/>
        </pc:sldMkLst>
        <pc:picChg chg="del">
          <ac:chgData name="延齡 楊" userId="3b99287881d56c4f" providerId="LiveId" clId="{8DC48FF2-0F94-084B-A941-3A63485117C9}" dt="2020-06-26T02:48:29.763" v="1356" actId="478"/>
          <ac:picMkLst>
            <pc:docMk/>
            <pc:sldMk cId="65059241" sldId="307"/>
            <ac:picMk id="4" creationId="{BF80AAA3-A0FC-924E-BF17-B2D2B919914F}"/>
          </ac:picMkLst>
        </pc:picChg>
      </pc:sldChg>
      <pc:sldChg chg="delSp modSp">
        <pc:chgData name="延齡 楊" userId="3b99287881d56c4f" providerId="LiveId" clId="{8DC48FF2-0F94-084B-A941-3A63485117C9}" dt="2020-06-29T04:13:46.741" v="9208" actId="14100"/>
        <pc:sldMkLst>
          <pc:docMk/>
          <pc:sldMk cId="3846452581" sldId="308"/>
        </pc:sldMkLst>
        <pc:spChg chg="mod">
          <ac:chgData name="延齡 楊" userId="3b99287881d56c4f" providerId="LiveId" clId="{8DC48FF2-0F94-084B-A941-3A63485117C9}" dt="2020-06-29T04:10:39.174" v="9138" actId="14100"/>
          <ac:spMkLst>
            <pc:docMk/>
            <pc:sldMk cId="3846452581" sldId="308"/>
            <ac:spMk id="16" creationId="{40832B7B-6E72-5F46-8532-29ABA731C06F}"/>
          </ac:spMkLst>
        </pc:spChg>
        <pc:spChg chg="mod">
          <ac:chgData name="延齡 楊" userId="3b99287881d56c4f" providerId="LiveId" clId="{8DC48FF2-0F94-084B-A941-3A63485117C9}" dt="2020-06-29T04:10:25.485" v="9136" actId="14100"/>
          <ac:spMkLst>
            <pc:docMk/>
            <pc:sldMk cId="3846452581" sldId="308"/>
            <ac:spMk id="17" creationId="{0F36C35E-7CCB-684B-8F8C-1E2B3BE4443E}"/>
          </ac:spMkLst>
        </pc:spChg>
        <pc:spChg chg="mod">
          <ac:chgData name="延齡 楊" userId="3b99287881d56c4f" providerId="LiveId" clId="{8DC48FF2-0F94-084B-A941-3A63485117C9}" dt="2020-06-29T04:06:10.272" v="9130" actId="1076"/>
          <ac:spMkLst>
            <pc:docMk/>
            <pc:sldMk cId="3846452581" sldId="308"/>
            <ac:spMk id="21" creationId="{B5003EDA-4167-2C45-8F42-A1B82D0BAF63}"/>
          </ac:spMkLst>
        </pc:spChg>
        <pc:spChg chg="mod">
          <ac:chgData name="延齡 楊" userId="3b99287881d56c4f" providerId="LiveId" clId="{8DC48FF2-0F94-084B-A941-3A63485117C9}" dt="2020-06-29T04:06:10.272" v="9130" actId="1076"/>
          <ac:spMkLst>
            <pc:docMk/>
            <pc:sldMk cId="3846452581" sldId="308"/>
            <ac:spMk id="22" creationId="{9640FB83-577B-2845-9F43-CEC123256991}"/>
          </ac:spMkLst>
        </pc:spChg>
        <pc:spChg chg="mod">
          <ac:chgData name="延齡 楊" userId="3b99287881d56c4f" providerId="LiveId" clId="{8DC48FF2-0F94-084B-A941-3A63485117C9}" dt="2020-06-29T04:07:33.393" v="9134" actId="1076"/>
          <ac:spMkLst>
            <pc:docMk/>
            <pc:sldMk cId="3846452581" sldId="308"/>
            <ac:spMk id="23" creationId="{41731609-62AC-DA44-AF7A-139E3FE0B1BD}"/>
          </ac:spMkLst>
        </pc:spChg>
        <pc:spChg chg="mod">
          <ac:chgData name="延齡 楊" userId="3b99287881d56c4f" providerId="LiveId" clId="{8DC48FF2-0F94-084B-A941-3A63485117C9}" dt="2020-06-29T04:06:10.272" v="9130" actId="1076"/>
          <ac:spMkLst>
            <pc:docMk/>
            <pc:sldMk cId="3846452581" sldId="308"/>
            <ac:spMk id="24" creationId="{119277F1-F3F2-2C4C-88D0-C60EA5DA5536}"/>
          </ac:spMkLst>
        </pc:spChg>
        <pc:spChg chg="mod">
          <ac:chgData name="延齡 楊" userId="3b99287881d56c4f" providerId="LiveId" clId="{8DC48FF2-0F94-084B-A941-3A63485117C9}" dt="2020-06-29T04:06:10.272" v="9130" actId="1076"/>
          <ac:spMkLst>
            <pc:docMk/>
            <pc:sldMk cId="3846452581" sldId="308"/>
            <ac:spMk id="25" creationId="{90CADAE2-FCE4-E847-A74D-18F42F28BACA}"/>
          </ac:spMkLst>
        </pc:spChg>
        <pc:spChg chg="mod">
          <ac:chgData name="延齡 楊" userId="3b99287881d56c4f" providerId="LiveId" clId="{8DC48FF2-0F94-084B-A941-3A63485117C9}" dt="2020-06-29T04:06:10.272" v="9130" actId="1076"/>
          <ac:spMkLst>
            <pc:docMk/>
            <pc:sldMk cId="3846452581" sldId="308"/>
            <ac:spMk id="26" creationId="{0BAB37C7-0476-0F47-9D94-5BD9892C9595}"/>
          </ac:spMkLst>
        </pc:spChg>
        <pc:spChg chg="mod">
          <ac:chgData name="延齡 楊" userId="3b99287881d56c4f" providerId="LiveId" clId="{8DC48FF2-0F94-084B-A941-3A63485117C9}" dt="2020-06-29T04:06:10.272" v="9130" actId="1076"/>
          <ac:spMkLst>
            <pc:docMk/>
            <pc:sldMk cId="3846452581" sldId="308"/>
            <ac:spMk id="27" creationId="{5FE9AD8C-CA55-9B40-AE0E-E455FA336FA7}"/>
          </ac:spMkLst>
        </pc:spChg>
        <pc:spChg chg="mod">
          <ac:chgData name="延齡 楊" userId="3b99287881d56c4f" providerId="LiveId" clId="{8DC48FF2-0F94-084B-A941-3A63485117C9}" dt="2020-06-29T04:06:10.272" v="9130" actId="1076"/>
          <ac:spMkLst>
            <pc:docMk/>
            <pc:sldMk cId="3846452581" sldId="308"/>
            <ac:spMk id="28" creationId="{F0D370F9-0A6C-C547-8B7C-EA025A7C18BA}"/>
          </ac:spMkLst>
        </pc:spChg>
        <pc:spChg chg="del">
          <ac:chgData name="延齡 楊" userId="3b99287881d56c4f" providerId="LiveId" clId="{8DC48FF2-0F94-084B-A941-3A63485117C9}" dt="2020-06-29T04:05:00.423" v="9119" actId="478"/>
          <ac:spMkLst>
            <pc:docMk/>
            <pc:sldMk cId="3846452581" sldId="308"/>
            <ac:spMk id="29" creationId="{DD10BEBB-B3C2-2845-87C1-67E840BBF9C0}"/>
          </ac:spMkLst>
        </pc:spChg>
        <pc:spChg chg="del">
          <ac:chgData name="延齡 楊" userId="3b99287881d56c4f" providerId="LiveId" clId="{8DC48FF2-0F94-084B-A941-3A63485117C9}" dt="2020-06-29T04:05:02.665" v="9120" actId="478"/>
          <ac:spMkLst>
            <pc:docMk/>
            <pc:sldMk cId="3846452581" sldId="308"/>
            <ac:spMk id="30" creationId="{D4B0856E-BC8D-0347-BCB3-F5F3494D5784}"/>
          </ac:spMkLst>
        </pc:spChg>
        <pc:spChg chg="del">
          <ac:chgData name="延齡 楊" userId="3b99287881d56c4f" providerId="LiveId" clId="{8DC48FF2-0F94-084B-A941-3A63485117C9}" dt="2020-06-29T04:05:04.793" v="9121" actId="478"/>
          <ac:spMkLst>
            <pc:docMk/>
            <pc:sldMk cId="3846452581" sldId="308"/>
            <ac:spMk id="31" creationId="{62C6F22C-89F7-2040-8DE0-122BFE1C64D3}"/>
          </ac:spMkLst>
        </pc:spChg>
        <pc:spChg chg="del">
          <ac:chgData name="延齡 楊" userId="3b99287881d56c4f" providerId="LiveId" clId="{8DC48FF2-0F94-084B-A941-3A63485117C9}" dt="2020-06-29T04:05:07.399" v="9122" actId="478"/>
          <ac:spMkLst>
            <pc:docMk/>
            <pc:sldMk cId="3846452581" sldId="308"/>
            <ac:spMk id="32" creationId="{23657C8B-D654-D94C-8F8E-9E8E5BACA5CC}"/>
          </ac:spMkLst>
        </pc:spChg>
        <pc:spChg chg="del">
          <ac:chgData name="延齡 楊" userId="3b99287881d56c4f" providerId="LiveId" clId="{8DC48FF2-0F94-084B-A941-3A63485117C9}" dt="2020-06-29T04:05:09.242" v="9123" actId="478"/>
          <ac:spMkLst>
            <pc:docMk/>
            <pc:sldMk cId="3846452581" sldId="308"/>
            <ac:spMk id="33" creationId="{7B04F41D-DAB1-5A4F-957D-6C81EC265657}"/>
          </ac:spMkLst>
        </pc:spChg>
        <pc:spChg chg="del">
          <ac:chgData name="延齡 楊" userId="3b99287881d56c4f" providerId="LiveId" clId="{8DC48FF2-0F94-084B-A941-3A63485117C9}" dt="2020-06-29T04:05:11.729" v="9124" actId="478"/>
          <ac:spMkLst>
            <pc:docMk/>
            <pc:sldMk cId="3846452581" sldId="308"/>
            <ac:spMk id="34" creationId="{40CD9180-D04C-4F4B-9C79-1C1308FA27CE}"/>
          </ac:spMkLst>
        </pc:spChg>
        <pc:spChg chg="mod">
          <ac:chgData name="延齡 楊" userId="3b99287881d56c4f" providerId="LiveId" clId="{8DC48FF2-0F94-084B-A941-3A63485117C9}" dt="2020-06-29T04:11:49.175" v="9168" actId="1076"/>
          <ac:spMkLst>
            <pc:docMk/>
            <pc:sldMk cId="3846452581" sldId="308"/>
            <ac:spMk id="55" creationId="{68608099-7F62-0C44-A81E-97EEE376D4F9}"/>
          </ac:spMkLst>
        </pc:spChg>
        <pc:spChg chg="mod">
          <ac:chgData name="延齡 楊" userId="3b99287881d56c4f" providerId="LiveId" clId="{8DC48FF2-0F94-084B-A941-3A63485117C9}" dt="2020-06-29T04:13:00.603" v="9194" actId="14100"/>
          <ac:spMkLst>
            <pc:docMk/>
            <pc:sldMk cId="3846452581" sldId="308"/>
            <ac:spMk id="56" creationId="{23FC46A0-2630-BF41-9970-AED14717AE33}"/>
          </ac:spMkLst>
        </pc:spChg>
        <pc:spChg chg="mod">
          <ac:chgData name="延齡 楊" userId="3b99287881d56c4f" providerId="LiveId" clId="{8DC48FF2-0F94-084B-A941-3A63485117C9}" dt="2020-06-29T04:13:13.174" v="9200" actId="1076"/>
          <ac:spMkLst>
            <pc:docMk/>
            <pc:sldMk cId="3846452581" sldId="308"/>
            <ac:spMk id="57" creationId="{13FE5128-1DC8-4046-81EE-FE70BDAADE4A}"/>
          </ac:spMkLst>
        </pc:spChg>
        <pc:spChg chg="mod">
          <ac:chgData name="延齡 楊" userId="3b99287881d56c4f" providerId="LiveId" clId="{8DC48FF2-0F94-084B-A941-3A63485117C9}" dt="2020-06-29T04:13:34.312" v="9205" actId="255"/>
          <ac:spMkLst>
            <pc:docMk/>
            <pc:sldMk cId="3846452581" sldId="308"/>
            <ac:spMk id="58" creationId="{8382BDEA-DE2E-1844-9B70-A77C4D0AF6EE}"/>
          </ac:spMkLst>
        </pc:spChg>
        <pc:spChg chg="mod">
          <ac:chgData name="延齡 楊" userId="3b99287881d56c4f" providerId="LiveId" clId="{8DC48FF2-0F94-084B-A941-3A63485117C9}" dt="2020-06-29T04:11:52.176" v="9169" actId="1076"/>
          <ac:spMkLst>
            <pc:docMk/>
            <pc:sldMk cId="3846452581" sldId="308"/>
            <ac:spMk id="59" creationId="{593BC182-63B5-964C-85CE-20281312F46F}"/>
          </ac:spMkLst>
        </pc:spChg>
        <pc:spChg chg="mod">
          <ac:chgData name="延齡 楊" userId="3b99287881d56c4f" providerId="LiveId" clId="{8DC48FF2-0F94-084B-A941-3A63485117C9}" dt="2020-06-29T04:11:57.885" v="9170" actId="1076"/>
          <ac:spMkLst>
            <pc:docMk/>
            <pc:sldMk cId="3846452581" sldId="308"/>
            <ac:spMk id="60" creationId="{94554B62-0DBE-5840-B727-94B98B0E6A2F}"/>
          </ac:spMkLst>
        </pc:spChg>
        <pc:spChg chg="mod">
          <ac:chgData name="延齡 楊" userId="3b99287881d56c4f" providerId="LiveId" clId="{8DC48FF2-0F94-084B-A941-3A63485117C9}" dt="2020-06-29T04:12:19.655" v="9180" actId="1076"/>
          <ac:spMkLst>
            <pc:docMk/>
            <pc:sldMk cId="3846452581" sldId="308"/>
            <ac:spMk id="61" creationId="{E0EA8174-BC42-8544-AAFC-5F37402B32BD}"/>
          </ac:spMkLst>
        </pc:spChg>
        <pc:spChg chg="del">
          <ac:chgData name="延齡 楊" userId="3b99287881d56c4f" providerId="LiveId" clId="{8DC48FF2-0F94-084B-A941-3A63485117C9}" dt="2020-06-29T04:10:52.171" v="9140" actId="478"/>
          <ac:spMkLst>
            <pc:docMk/>
            <pc:sldMk cId="3846452581" sldId="308"/>
            <ac:spMk id="92" creationId="{8D8667E0-D0DC-BF48-B706-5FD78EC64FC9}"/>
          </ac:spMkLst>
        </pc:spChg>
        <pc:spChg chg="del mod">
          <ac:chgData name="延齡 楊" userId="3b99287881d56c4f" providerId="LiveId" clId="{8DC48FF2-0F94-084B-A941-3A63485117C9}" dt="2020-06-29T04:10:55.136" v="9141" actId="478"/>
          <ac:spMkLst>
            <pc:docMk/>
            <pc:sldMk cId="3846452581" sldId="308"/>
            <ac:spMk id="93" creationId="{A31ADEB3-F7AA-554C-958A-ABAF0C8DFF95}"/>
          </ac:spMkLst>
        </pc:spChg>
        <pc:picChg chg="del">
          <ac:chgData name="延齡 楊" userId="3b99287881d56c4f" providerId="LiveId" clId="{8DC48FF2-0F94-084B-A941-3A63485117C9}" dt="2020-06-28T03:28:55.791" v="5035" actId="478"/>
          <ac:picMkLst>
            <pc:docMk/>
            <pc:sldMk cId="3846452581" sldId="308"/>
            <ac:picMk id="4" creationId="{BF80AAA3-A0FC-924E-BF17-B2D2B919914F}"/>
          </ac:picMkLst>
        </pc:picChg>
        <pc:picChg chg="mod modCrop">
          <ac:chgData name="延齡 楊" userId="3b99287881d56c4f" providerId="LiveId" clId="{8DC48FF2-0F94-084B-A941-3A63485117C9}" dt="2020-06-29T04:05:41.650" v="9128" actId="1076"/>
          <ac:picMkLst>
            <pc:docMk/>
            <pc:sldMk cId="3846452581" sldId="308"/>
            <ac:picMk id="19" creationId="{9F19529C-A31F-674A-A33E-CBAEB73F43CC}"/>
          </ac:picMkLst>
        </pc:picChg>
        <pc:picChg chg="mod">
          <ac:chgData name="延齡 楊" userId="3b99287881d56c4f" providerId="LiveId" clId="{8DC48FF2-0F94-084B-A941-3A63485117C9}" dt="2020-06-29T04:10:45.409" v="9139" actId="1076"/>
          <ac:picMkLst>
            <pc:docMk/>
            <pc:sldMk cId="3846452581" sldId="308"/>
            <ac:picMk id="20" creationId="{AA636A69-938A-4E4D-BD0F-A423AA98FFBA}"/>
          </ac:picMkLst>
        </pc:picChg>
        <pc:cxnChg chg="mod">
          <ac:chgData name="延齡 楊" userId="3b99287881d56c4f" providerId="LiveId" clId="{8DC48FF2-0F94-084B-A941-3A63485117C9}" dt="2020-06-29T04:06:10.272" v="9130" actId="1076"/>
          <ac:cxnSpMkLst>
            <pc:docMk/>
            <pc:sldMk cId="3846452581" sldId="308"/>
            <ac:cxnSpMk id="35" creationId="{31FBC9C6-87F0-114E-9EEC-C8CA7DA58710}"/>
          </ac:cxnSpMkLst>
        </pc:cxnChg>
        <pc:cxnChg chg="mod">
          <ac:chgData name="延齡 楊" userId="3b99287881d56c4f" providerId="LiveId" clId="{8DC48FF2-0F94-084B-A941-3A63485117C9}" dt="2020-06-29T04:06:10.272" v="9130" actId="1076"/>
          <ac:cxnSpMkLst>
            <pc:docMk/>
            <pc:sldMk cId="3846452581" sldId="308"/>
            <ac:cxnSpMk id="40" creationId="{66D79641-20B8-C343-8C04-B91FF0641788}"/>
          </ac:cxnSpMkLst>
        </pc:cxnChg>
        <pc:cxnChg chg="mod">
          <ac:chgData name="延齡 楊" userId="3b99287881d56c4f" providerId="LiveId" clId="{8DC48FF2-0F94-084B-A941-3A63485117C9}" dt="2020-06-29T04:06:10.272" v="9130" actId="1076"/>
          <ac:cxnSpMkLst>
            <pc:docMk/>
            <pc:sldMk cId="3846452581" sldId="308"/>
            <ac:cxnSpMk id="42" creationId="{CB855BFC-06A2-924E-9605-3B8B189C9A5C}"/>
          </ac:cxnSpMkLst>
        </pc:cxnChg>
        <pc:cxnChg chg="mod">
          <ac:chgData name="延齡 楊" userId="3b99287881d56c4f" providerId="LiveId" clId="{8DC48FF2-0F94-084B-A941-3A63485117C9}" dt="2020-06-29T04:06:10.272" v="9130" actId="1076"/>
          <ac:cxnSpMkLst>
            <pc:docMk/>
            <pc:sldMk cId="3846452581" sldId="308"/>
            <ac:cxnSpMk id="44" creationId="{82B3E260-CD15-A544-8C45-1A6B47242BC9}"/>
          </ac:cxnSpMkLst>
        </pc:cxnChg>
        <pc:cxnChg chg="mod">
          <ac:chgData name="延齡 楊" userId="3b99287881d56c4f" providerId="LiveId" clId="{8DC48FF2-0F94-084B-A941-3A63485117C9}" dt="2020-06-29T04:06:10.272" v="9130" actId="1076"/>
          <ac:cxnSpMkLst>
            <pc:docMk/>
            <pc:sldMk cId="3846452581" sldId="308"/>
            <ac:cxnSpMk id="45" creationId="{CDC54826-74A2-8442-A055-E8861724C18C}"/>
          </ac:cxnSpMkLst>
        </pc:cxnChg>
        <pc:cxnChg chg="mod">
          <ac:chgData name="延齡 楊" userId="3b99287881d56c4f" providerId="LiveId" clId="{8DC48FF2-0F94-084B-A941-3A63485117C9}" dt="2020-06-29T04:06:10.272" v="9130" actId="1076"/>
          <ac:cxnSpMkLst>
            <pc:docMk/>
            <pc:sldMk cId="3846452581" sldId="308"/>
            <ac:cxnSpMk id="47" creationId="{78F8C7F8-A51F-444C-97DD-962537AF4131}"/>
          </ac:cxnSpMkLst>
        </pc:cxnChg>
        <pc:cxnChg chg="del">
          <ac:chgData name="延齡 楊" userId="3b99287881d56c4f" providerId="LiveId" clId="{8DC48FF2-0F94-084B-A941-3A63485117C9}" dt="2020-06-29T04:05:18.045" v="9125" actId="478"/>
          <ac:cxnSpMkLst>
            <pc:docMk/>
            <pc:sldMk cId="3846452581" sldId="308"/>
            <ac:cxnSpMk id="48" creationId="{88977134-67D3-6F42-B1E9-131C5336712C}"/>
          </ac:cxnSpMkLst>
        </pc:cxnChg>
        <pc:cxnChg chg="del">
          <ac:chgData name="延齡 楊" userId="3b99287881d56c4f" providerId="LiveId" clId="{8DC48FF2-0F94-084B-A941-3A63485117C9}" dt="2020-06-29T04:05:18.045" v="9125" actId="478"/>
          <ac:cxnSpMkLst>
            <pc:docMk/>
            <pc:sldMk cId="3846452581" sldId="308"/>
            <ac:cxnSpMk id="49" creationId="{74162BDE-ADD0-0742-9FB4-BED2FD96F4C2}"/>
          </ac:cxnSpMkLst>
        </pc:cxnChg>
        <pc:cxnChg chg="del">
          <ac:chgData name="延齡 楊" userId="3b99287881d56c4f" providerId="LiveId" clId="{8DC48FF2-0F94-084B-A941-3A63485117C9}" dt="2020-06-29T04:05:18.045" v="9125" actId="478"/>
          <ac:cxnSpMkLst>
            <pc:docMk/>
            <pc:sldMk cId="3846452581" sldId="308"/>
            <ac:cxnSpMk id="50" creationId="{351F8B1B-3992-0940-ABCF-19145C4150F5}"/>
          </ac:cxnSpMkLst>
        </pc:cxnChg>
        <pc:cxnChg chg="del">
          <ac:chgData name="延齡 楊" userId="3b99287881d56c4f" providerId="LiveId" clId="{8DC48FF2-0F94-084B-A941-3A63485117C9}" dt="2020-06-29T04:05:18.045" v="9125" actId="478"/>
          <ac:cxnSpMkLst>
            <pc:docMk/>
            <pc:sldMk cId="3846452581" sldId="308"/>
            <ac:cxnSpMk id="51" creationId="{7972D3E4-E70D-0146-962C-0361299CA46F}"/>
          </ac:cxnSpMkLst>
        </pc:cxnChg>
        <pc:cxnChg chg="del">
          <ac:chgData name="延齡 楊" userId="3b99287881d56c4f" providerId="LiveId" clId="{8DC48FF2-0F94-084B-A941-3A63485117C9}" dt="2020-06-29T04:05:18.045" v="9125" actId="478"/>
          <ac:cxnSpMkLst>
            <pc:docMk/>
            <pc:sldMk cId="3846452581" sldId="308"/>
            <ac:cxnSpMk id="52" creationId="{53FDFDDF-0B02-B445-8562-FC085AC70EBF}"/>
          </ac:cxnSpMkLst>
        </pc:cxnChg>
        <pc:cxnChg chg="del">
          <ac:chgData name="延齡 楊" userId="3b99287881d56c4f" providerId="LiveId" clId="{8DC48FF2-0F94-084B-A941-3A63485117C9}" dt="2020-06-29T04:05:18.045" v="9125" actId="478"/>
          <ac:cxnSpMkLst>
            <pc:docMk/>
            <pc:sldMk cId="3846452581" sldId="308"/>
            <ac:cxnSpMk id="53" creationId="{F238081A-0279-8E4D-86CE-F67DC182F00E}"/>
          </ac:cxnSpMkLst>
        </pc:cxnChg>
        <pc:cxnChg chg="mod">
          <ac:chgData name="延齡 楊" userId="3b99287881d56c4f" providerId="LiveId" clId="{8DC48FF2-0F94-084B-A941-3A63485117C9}" dt="2020-06-29T04:12:23.714" v="9181" actId="1076"/>
          <ac:cxnSpMkLst>
            <pc:docMk/>
            <pc:sldMk cId="3846452581" sldId="308"/>
            <ac:cxnSpMk id="69" creationId="{828383DC-B2D0-964B-823B-03F94339BAEB}"/>
          </ac:cxnSpMkLst>
        </pc:cxnChg>
        <pc:cxnChg chg="mod">
          <ac:chgData name="延齡 楊" userId="3b99287881d56c4f" providerId="LiveId" clId="{8DC48FF2-0F94-084B-A941-3A63485117C9}" dt="2020-06-29T04:12:29.758" v="9182" actId="1076"/>
          <ac:cxnSpMkLst>
            <pc:docMk/>
            <pc:sldMk cId="3846452581" sldId="308"/>
            <ac:cxnSpMk id="72" creationId="{F6CC8B9D-FB05-0445-A51E-0E8BB34F735A}"/>
          </ac:cxnSpMkLst>
        </pc:cxnChg>
        <pc:cxnChg chg="mod">
          <ac:chgData name="延齡 楊" userId="3b99287881d56c4f" providerId="LiveId" clId="{8DC48FF2-0F94-084B-A941-3A63485117C9}" dt="2020-06-29T04:12:35.101" v="9183" actId="1076"/>
          <ac:cxnSpMkLst>
            <pc:docMk/>
            <pc:sldMk cId="3846452581" sldId="308"/>
            <ac:cxnSpMk id="81" creationId="{0D32B3E7-3ED2-5146-891A-130E55D12A4F}"/>
          </ac:cxnSpMkLst>
        </pc:cxnChg>
        <pc:cxnChg chg="mod">
          <ac:chgData name="延齡 楊" userId="3b99287881d56c4f" providerId="LiveId" clId="{8DC48FF2-0F94-084B-A941-3A63485117C9}" dt="2020-06-29T04:13:46.741" v="9208" actId="14100"/>
          <ac:cxnSpMkLst>
            <pc:docMk/>
            <pc:sldMk cId="3846452581" sldId="308"/>
            <ac:cxnSpMk id="83" creationId="{61050750-6E14-074A-80DE-AE0B08FA60F0}"/>
          </ac:cxnSpMkLst>
        </pc:cxnChg>
        <pc:cxnChg chg="mod">
          <ac:chgData name="延齡 楊" userId="3b99287881d56c4f" providerId="LiveId" clId="{8DC48FF2-0F94-084B-A941-3A63485117C9}" dt="2020-06-29T04:06:10.272" v="9130" actId="1076"/>
          <ac:cxnSpMkLst>
            <pc:docMk/>
            <pc:sldMk cId="3846452581" sldId="308"/>
            <ac:cxnSpMk id="88" creationId="{EF817C42-0CB1-5E44-AFD5-95589537C952}"/>
          </ac:cxnSpMkLst>
        </pc:cxnChg>
        <pc:cxnChg chg="mod">
          <ac:chgData name="延齡 楊" userId="3b99287881d56c4f" providerId="LiveId" clId="{8DC48FF2-0F94-084B-A941-3A63485117C9}" dt="2020-06-29T04:11:41.162" v="9165" actId="1076"/>
          <ac:cxnSpMkLst>
            <pc:docMk/>
            <pc:sldMk cId="3846452581" sldId="308"/>
            <ac:cxnSpMk id="89" creationId="{11EAE169-C92B-104A-9AFF-9F979892A3BF}"/>
          </ac:cxnSpMkLst>
        </pc:cxnChg>
      </pc:sldChg>
      <pc:sldChg chg="delSp modSp">
        <pc:chgData name="延齡 楊" userId="3b99287881d56c4f" providerId="LiveId" clId="{8DC48FF2-0F94-084B-A941-3A63485117C9}" dt="2020-06-26T08:04:24.250" v="2112" actId="207"/>
        <pc:sldMkLst>
          <pc:docMk/>
          <pc:sldMk cId="2696753971" sldId="309"/>
        </pc:sldMkLst>
        <pc:spChg chg="mod">
          <ac:chgData name="延齡 楊" userId="3b99287881d56c4f" providerId="LiveId" clId="{8DC48FF2-0F94-084B-A941-3A63485117C9}" dt="2020-06-26T08:04:24.250" v="2112" actId="207"/>
          <ac:spMkLst>
            <pc:docMk/>
            <pc:sldMk cId="2696753971" sldId="309"/>
            <ac:spMk id="24" creationId="{1E7F8658-8FBE-1846-B274-89083400D2E2}"/>
          </ac:spMkLst>
        </pc:spChg>
        <pc:picChg chg="del">
          <ac:chgData name="延齡 楊" userId="3b99287881d56c4f" providerId="LiveId" clId="{8DC48FF2-0F94-084B-A941-3A63485117C9}" dt="2020-06-26T02:48:32.405" v="1357" actId="478"/>
          <ac:picMkLst>
            <pc:docMk/>
            <pc:sldMk cId="2696753971" sldId="309"/>
            <ac:picMk id="4" creationId="{BF80AAA3-A0FC-924E-BF17-B2D2B919914F}"/>
          </ac:picMkLst>
        </pc:picChg>
      </pc:sldChg>
      <pc:sldChg chg="delSp">
        <pc:chgData name="延齡 楊" userId="3b99287881d56c4f" providerId="LiveId" clId="{8DC48FF2-0F94-084B-A941-3A63485117C9}" dt="2020-06-28T03:28:58.292" v="5036" actId="478"/>
        <pc:sldMkLst>
          <pc:docMk/>
          <pc:sldMk cId="1918398147" sldId="311"/>
        </pc:sldMkLst>
        <pc:picChg chg="del">
          <ac:chgData name="延齡 楊" userId="3b99287881d56c4f" providerId="LiveId" clId="{8DC48FF2-0F94-084B-A941-3A63485117C9}" dt="2020-06-28T03:28:58.292" v="5036" actId="478"/>
          <ac:picMkLst>
            <pc:docMk/>
            <pc:sldMk cId="1918398147" sldId="311"/>
            <ac:picMk id="4" creationId="{BF80AAA3-A0FC-924E-BF17-B2D2B919914F}"/>
          </ac:picMkLst>
        </pc:picChg>
      </pc:sldChg>
      <pc:sldChg chg="delSp modSp">
        <pc:chgData name="延齡 楊" userId="3b99287881d56c4f" providerId="LiveId" clId="{8DC48FF2-0F94-084B-A941-3A63485117C9}" dt="2020-06-29T00:41:11.846" v="8767" actId="1076"/>
        <pc:sldMkLst>
          <pc:docMk/>
          <pc:sldMk cId="396661114" sldId="312"/>
        </pc:sldMkLst>
        <pc:spChg chg="mod">
          <ac:chgData name="延齡 楊" userId="3b99287881d56c4f" providerId="LiveId" clId="{8DC48FF2-0F94-084B-A941-3A63485117C9}" dt="2020-06-29T00:40:57.993" v="8765" actId="20577"/>
          <ac:spMkLst>
            <pc:docMk/>
            <pc:sldMk cId="396661114" sldId="312"/>
            <ac:spMk id="5" creationId="{2FDC5812-9BDA-4344-97A6-8569986A66E3}"/>
          </ac:spMkLst>
        </pc:spChg>
        <pc:spChg chg="mod">
          <ac:chgData name="延齡 楊" userId="3b99287881d56c4f" providerId="LiveId" clId="{8DC48FF2-0F94-084B-A941-3A63485117C9}" dt="2020-06-29T00:41:11.846" v="8767" actId="1076"/>
          <ac:spMkLst>
            <pc:docMk/>
            <pc:sldMk cId="396661114" sldId="312"/>
            <ac:spMk id="10" creationId="{B7B38878-C3B3-C24E-91EB-3E88B6094741}"/>
          </ac:spMkLst>
        </pc:spChg>
        <pc:spChg chg="del">
          <ac:chgData name="延齡 楊" userId="3b99287881d56c4f" providerId="LiveId" clId="{8DC48FF2-0F94-084B-A941-3A63485117C9}" dt="2020-06-28T16:32:46.051" v="7764" actId="478"/>
          <ac:spMkLst>
            <pc:docMk/>
            <pc:sldMk cId="396661114" sldId="312"/>
            <ac:spMk id="13" creationId="{BE4B9866-EFFD-FB4D-8F02-096755815433}"/>
          </ac:spMkLst>
        </pc:spChg>
        <pc:spChg chg="mod">
          <ac:chgData name="延齡 楊" userId="3b99287881d56c4f" providerId="LiveId" clId="{8DC48FF2-0F94-084B-A941-3A63485117C9}" dt="2020-06-29T00:41:11.846" v="8767" actId="1076"/>
          <ac:spMkLst>
            <pc:docMk/>
            <pc:sldMk cId="396661114" sldId="312"/>
            <ac:spMk id="14" creationId="{E66DBA5D-FB5D-4044-AE8E-68CCDC12B87E}"/>
          </ac:spMkLst>
        </pc:spChg>
        <pc:spChg chg="mod">
          <ac:chgData name="延齡 楊" userId="3b99287881d56c4f" providerId="LiveId" clId="{8DC48FF2-0F94-084B-A941-3A63485117C9}" dt="2020-06-29T00:41:11.846" v="8767" actId="1076"/>
          <ac:spMkLst>
            <pc:docMk/>
            <pc:sldMk cId="396661114" sldId="312"/>
            <ac:spMk id="15" creationId="{EE42F011-8F62-5F4C-BE72-81149E19AE00}"/>
          </ac:spMkLst>
        </pc:spChg>
        <pc:spChg chg="mod">
          <ac:chgData name="延齡 楊" userId="3b99287881d56c4f" providerId="LiveId" clId="{8DC48FF2-0F94-084B-A941-3A63485117C9}" dt="2020-06-29T00:41:11.846" v="8767" actId="1076"/>
          <ac:spMkLst>
            <pc:docMk/>
            <pc:sldMk cId="396661114" sldId="312"/>
            <ac:spMk id="16" creationId="{ADB17EF4-C94E-0845-8019-6D64C7EF4347}"/>
          </ac:spMkLst>
        </pc:spChg>
        <pc:spChg chg="del">
          <ac:chgData name="延齡 楊" userId="3b99287881d56c4f" providerId="LiveId" clId="{8DC48FF2-0F94-084B-A941-3A63485117C9}" dt="2020-06-28T16:32:47.479" v="7765" actId="478"/>
          <ac:spMkLst>
            <pc:docMk/>
            <pc:sldMk cId="396661114" sldId="312"/>
            <ac:spMk id="18" creationId="{991861B3-4A1D-624D-BC84-57D02AFC0A7F}"/>
          </ac:spMkLst>
        </pc:spChg>
        <pc:spChg chg="mod">
          <ac:chgData name="延齡 楊" userId="3b99287881d56c4f" providerId="LiveId" clId="{8DC48FF2-0F94-084B-A941-3A63485117C9}" dt="2020-06-29T00:41:11.846" v="8767" actId="1076"/>
          <ac:spMkLst>
            <pc:docMk/>
            <pc:sldMk cId="396661114" sldId="312"/>
            <ac:spMk id="20" creationId="{115FCDB6-ACE6-FA4B-84DD-E2E45F492F75}"/>
          </ac:spMkLst>
        </pc:spChg>
        <pc:spChg chg="mod">
          <ac:chgData name="延齡 楊" userId="3b99287881d56c4f" providerId="LiveId" clId="{8DC48FF2-0F94-084B-A941-3A63485117C9}" dt="2020-06-29T00:41:11.846" v="8767" actId="1076"/>
          <ac:spMkLst>
            <pc:docMk/>
            <pc:sldMk cId="396661114" sldId="312"/>
            <ac:spMk id="21" creationId="{F802F594-9621-4445-A675-0BAB3D9F9299}"/>
          </ac:spMkLst>
        </pc:spChg>
        <pc:spChg chg="mod">
          <ac:chgData name="延齡 楊" userId="3b99287881d56c4f" providerId="LiveId" clId="{8DC48FF2-0F94-084B-A941-3A63485117C9}" dt="2020-06-29T00:41:11.846" v="8767" actId="1076"/>
          <ac:spMkLst>
            <pc:docMk/>
            <pc:sldMk cId="396661114" sldId="312"/>
            <ac:spMk id="23" creationId="{5BD37EFA-C82D-834E-9D39-2435C043B091}"/>
          </ac:spMkLst>
        </pc:spChg>
        <pc:spChg chg="mod">
          <ac:chgData name="延齡 楊" userId="3b99287881d56c4f" providerId="LiveId" clId="{8DC48FF2-0F94-084B-A941-3A63485117C9}" dt="2020-06-29T00:41:11.846" v="8767" actId="1076"/>
          <ac:spMkLst>
            <pc:docMk/>
            <pc:sldMk cId="396661114" sldId="312"/>
            <ac:spMk id="24" creationId="{3BFB6008-3544-5242-BF03-A15CDFDC8D65}"/>
          </ac:spMkLst>
        </pc:spChg>
        <pc:spChg chg="mod">
          <ac:chgData name="延齡 楊" userId="3b99287881d56c4f" providerId="LiveId" clId="{8DC48FF2-0F94-084B-A941-3A63485117C9}" dt="2020-06-29T00:41:11.846" v="8767" actId="1076"/>
          <ac:spMkLst>
            <pc:docMk/>
            <pc:sldMk cId="396661114" sldId="312"/>
            <ac:spMk id="25" creationId="{15FFC06B-39EC-E945-BD56-5D51CADBA7E2}"/>
          </ac:spMkLst>
        </pc:spChg>
        <pc:spChg chg="mod">
          <ac:chgData name="延齡 楊" userId="3b99287881d56c4f" providerId="LiveId" clId="{8DC48FF2-0F94-084B-A941-3A63485117C9}" dt="2020-06-29T00:41:11.846" v="8767" actId="1076"/>
          <ac:spMkLst>
            <pc:docMk/>
            <pc:sldMk cId="396661114" sldId="312"/>
            <ac:spMk id="26" creationId="{A759EA8F-20D3-FE49-9931-C3BB4E5DBA5D}"/>
          </ac:spMkLst>
        </pc:spChg>
        <pc:spChg chg="mod">
          <ac:chgData name="延齡 楊" userId="3b99287881d56c4f" providerId="LiveId" clId="{8DC48FF2-0F94-084B-A941-3A63485117C9}" dt="2020-06-29T00:41:11.846" v="8767" actId="1076"/>
          <ac:spMkLst>
            <pc:docMk/>
            <pc:sldMk cId="396661114" sldId="312"/>
            <ac:spMk id="27" creationId="{158D4C8A-087C-4148-953A-7637BE8B9965}"/>
          </ac:spMkLst>
        </pc:spChg>
        <pc:spChg chg="mod">
          <ac:chgData name="延齡 楊" userId="3b99287881d56c4f" providerId="LiveId" clId="{8DC48FF2-0F94-084B-A941-3A63485117C9}" dt="2020-06-29T00:41:11.846" v="8767" actId="1076"/>
          <ac:spMkLst>
            <pc:docMk/>
            <pc:sldMk cId="396661114" sldId="312"/>
            <ac:spMk id="28" creationId="{B1490135-DE55-6F4D-AECF-6701C25B16F6}"/>
          </ac:spMkLst>
        </pc:spChg>
        <pc:spChg chg="mod">
          <ac:chgData name="延齡 楊" userId="3b99287881d56c4f" providerId="LiveId" clId="{8DC48FF2-0F94-084B-A941-3A63485117C9}" dt="2020-06-29T00:41:11.846" v="8767" actId="1076"/>
          <ac:spMkLst>
            <pc:docMk/>
            <pc:sldMk cId="396661114" sldId="312"/>
            <ac:spMk id="29" creationId="{68A16183-30BA-CA4F-86F0-4489733E9CCE}"/>
          </ac:spMkLst>
        </pc:spChg>
        <pc:spChg chg="del mod">
          <ac:chgData name="延齡 楊" userId="3b99287881d56c4f" providerId="LiveId" clId="{8DC48FF2-0F94-084B-A941-3A63485117C9}" dt="2020-06-29T00:41:05.970" v="8766" actId="478"/>
          <ac:spMkLst>
            <pc:docMk/>
            <pc:sldMk cId="396661114" sldId="312"/>
            <ac:spMk id="30" creationId="{9D0C8D99-9069-2240-8D36-7D7270E587EE}"/>
          </ac:spMkLst>
        </pc:spChg>
        <pc:spChg chg="del">
          <ac:chgData name="延齡 楊" userId="3b99287881d56c4f" providerId="LiveId" clId="{8DC48FF2-0F94-084B-A941-3A63485117C9}" dt="2020-06-28T16:32:48.936" v="7766" actId="478"/>
          <ac:spMkLst>
            <pc:docMk/>
            <pc:sldMk cId="396661114" sldId="312"/>
            <ac:spMk id="56" creationId="{7520F37E-B373-CA4C-BA1E-63F08E4C634C}"/>
          </ac:spMkLst>
        </pc:spChg>
        <pc:spChg chg="del">
          <ac:chgData name="延齡 楊" userId="3b99287881d56c4f" providerId="LiveId" clId="{8DC48FF2-0F94-084B-A941-3A63485117C9}" dt="2020-06-28T16:32:50.871" v="7767" actId="478"/>
          <ac:spMkLst>
            <pc:docMk/>
            <pc:sldMk cId="396661114" sldId="312"/>
            <ac:spMk id="57" creationId="{10839E14-F0C6-F648-8B57-D7FCA5356F15}"/>
          </ac:spMkLst>
        </pc:spChg>
        <pc:spChg chg="del">
          <ac:chgData name="延齡 楊" userId="3b99287881d56c4f" providerId="LiveId" clId="{8DC48FF2-0F94-084B-A941-3A63485117C9}" dt="2020-06-28T16:32:58.441" v="7772" actId="478"/>
          <ac:spMkLst>
            <pc:docMk/>
            <pc:sldMk cId="396661114" sldId="312"/>
            <ac:spMk id="61" creationId="{3ACBD86C-1DE2-E948-95E4-549825064192}"/>
          </ac:spMkLst>
        </pc:spChg>
        <pc:spChg chg="del">
          <ac:chgData name="延齡 楊" userId="3b99287881d56c4f" providerId="LiveId" clId="{8DC48FF2-0F94-084B-A941-3A63485117C9}" dt="2020-06-28T16:32:56.928" v="7771" actId="478"/>
          <ac:spMkLst>
            <pc:docMk/>
            <pc:sldMk cId="396661114" sldId="312"/>
            <ac:spMk id="62" creationId="{42E84CF0-1E83-8941-ADF7-6A36C593E921}"/>
          </ac:spMkLst>
        </pc:spChg>
        <pc:spChg chg="del">
          <ac:chgData name="延齡 楊" userId="3b99287881d56c4f" providerId="LiveId" clId="{8DC48FF2-0F94-084B-A941-3A63485117C9}" dt="2020-06-28T16:32:59.891" v="7773" actId="478"/>
          <ac:spMkLst>
            <pc:docMk/>
            <pc:sldMk cId="396661114" sldId="312"/>
            <ac:spMk id="63" creationId="{F929F05A-2CE9-2D4D-BFFE-3060369B6832}"/>
          </ac:spMkLst>
        </pc:spChg>
        <pc:spChg chg="del">
          <ac:chgData name="延齡 楊" userId="3b99287881d56c4f" providerId="LiveId" clId="{8DC48FF2-0F94-084B-A941-3A63485117C9}" dt="2020-06-28T16:32:52.290" v="7768" actId="478"/>
          <ac:spMkLst>
            <pc:docMk/>
            <pc:sldMk cId="396661114" sldId="312"/>
            <ac:spMk id="64" creationId="{F33B19B4-1E0D-6247-886D-E812B781AAE7}"/>
          </ac:spMkLst>
        </pc:spChg>
        <pc:spChg chg="del">
          <ac:chgData name="延齡 楊" userId="3b99287881d56c4f" providerId="LiveId" clId="{8DC48FF2-0F94-084B-A941-3A63485117C9}" dt="2020-06-28T16:32:53.650" v="7769" actId="478"/>
          <ac:spMkLst>
            <pc:docMk/>
            <pc:sldMk cId="396661114" sldId="312"/>
            <ac:spMk id="65" creationId="{1DEB73D6-3058-7A44-8374-4F5F45E43CD3}"/>
          </ac:spMkLst>
        </pc:spChg>
        <pc:spChg chg="del">
          <ac:chgData name="延齡 楊" userId="3b99287881d56c4f" providerId="LiveId" clId="{8DC48FF2-0F94-084B-A941-3A63485117C9}" dt="2020-06-28T16:32:55.098" v="7770" actId="478"/>
          <ac:spMkLst>
            <pc:docMk/>
            <pc:sldMk cId="396661114" sldId="312"/>
            <ac:spMk id="66" creationId="{A8EB473B-4B6F-924E-A06F-0331C53D2063}"/>
          </ac:spMkLst>
        </pc:spChg>
        <pc:picChg chg="del">
          <ac:chgData name="延齡 楊" userId="3b99287881d56c4f" providerId="LiveId" clId="{8DC48FF2-0F94-084B-A941-3A63485117C9}" dt="2020-06-26T02:47:51.592" v="1344" actId="478"/>
          <ac:picMkLst>
            <pc:docMk/>
            <pc:sldMk cId="396661114" sldId="312"/>
            <ac:picMk id="4" creationId="{BF80AAA3-A0FC-924E-BF17-B2D2B919914F}"/>
          </ac:picMkLst>
        </pc:picChg>
        <pc:cxnChg chg="mod">
          <ac:chgData name="延齡 楊" userId="3b99287881d56c4f" providerId="LiveId" clId="{8DC48FF2-0F94-084B-A941-3A63485117C9}" dt="2020-06-29T00:41:11.846" v="8767" actId="1076"/>
          <ac:cxnSpMkLst>
            <pc:docMk/>
            <pc:sldMk cId="396661114" sldId="312"/>
            <ac:cxnSpMk id="11" creationId="{28EB6FA2-CA4E-2D4E-9C44-8D5CDE7D277A}"/>
          </ac:cxnSpMkLst>
        </pc:cxnChg>
        <pc:cxnChg chg="mod">
          <ac:chgData name="延齡 楊" userId="3b99287881d56c4f" providerId="LiveId" clId="{8DC48FF2-0F94-084B-A941-3A63485117C9}" dt="2020-06-29T00:41:11.846" v="8767" actId="1076"/>
          <ac:cxnSpMkLst>
            <pc:docMk/>
            <pc:sldMk cId="396661114" sldId="312"/>
            <ac:cxnSpMk id="12" creationId="{DC98F8CE-37F0-584F-A21F-E015B44FC383}"/>
          </ac:cxnSpMkLst>
        </pc:cxnChg>
        <pc:cxnChg chg="mod">
          <ac:chgData name="延齡 楊" userId="3b99287881d56c4f" providerId="LiveId" clId="{8DC48FF2-0F94-084B-A941-3A63485117C9}" dt="2020-06-29T00:41:11.846" v="8767" actId="1076"/>
          <ac:cxnSpMkLst>
            <pc:docMk/>
            <pc:sldMk cId="396661114" sldId="312"/>
            <ac:cxnSpMk id="17" creationId="{71AFF883-8E0D-704E-AB27-43FD93C717E4}"/>
          </ac:cxnSpMkLst>
        </pc:cxnChg>
        <pc:cxnChg chg="mod">
          <ac:chgData name="延齡 楊" userId="3b99287881d56c4f" providerId="LiveId" clId="{8DC48FF2-0F94-084B-A941-3A63485117C9}" dt="2020-06-29T00:41:11.846" v="8767" actId="1076"/>
          <ac:cxnSpMkLst>
            <pc:docMk/>
            <pc:sldMk cId="396661114" sldId="312"/>
            <ac:cxnSpMk id="19" creationId="{862C5D4E-FB09-6B43-B944-623C8F282345}"/>
          </ac:cxnSpMkLst>
        </pc:cxnChg>
        <pc:cxnChg chg="mod">
          <ac:chgData name="延齡 楊" userId="3b99287881d56c4f" providerId="LiveId" clId="{8DC48FF2-0F94-084B-A941-3A63485117C9}" dt="2020-06-29T00:41:11.846" v="8767" actId="1076"/>
          <ac:cxnSpMkLst>
            <pc:docMk/>
            <pc:sldMk cId="396661114" sldId="312"/>
            <ac:cxnSpMk id="32" creationId="{9FAC9B7D-142B-B045-9F67-760BCD56299B}"/>
          </ac:cxnSpMkLst>
        </pc:cxnChg>
        <pc:cxnChg chg="mod">
          <ac:chgData name="延齡 楊" userId="3b99287881d56c4f" providerId="LiveId" clId="{8DC48FF2-0F94-084B-A941-3A63485117C9}" dt="2020-06-29T00:41:11.846" v="8767" actId="1076"/>
          <ac:cxnSpMkLst>
            <pc:docMk/>
            <pc:sldMk cId="396661114" sldId="312"/>
            <ac:cxnSpMk id="33" creationId="{83F81DED-21AF-0E4E-B628-1F690401514B}"/>
          </ac:cxnSpMkLst>
        </pc:cxnChg>
        <pc:cxnChg chg="mod">
          <ac:chgData name="延齡 楊" userId="3b99287881d56c4f" providerId="LiveId" clId="{8DC48FF2-0F94-084B-A941-3A63485117C9}" dt="2020-06-29T00:41:11.846" v="8767" actId="1076"/>
          <ac:cxnSpMkLst>
            <pc:docMk/>
            <pc:sldMk cId="396661114" sldId="312"/>
            <ac:cxnSpMk id="36" creationId="{A3BE002B-FE4F-6F4D-9D7A-827677E51DF0}"/>
          </ac:cxnSpMkLst>
        </pc:cxnChg>
        <pc:cxnChg chg="mod">
          <ac:chgData name="延齡 楊" userId="3b99287881d56c4f" providerId="LiveId" clId="{8DC48FF2-0F94-084B-A941-3A63485117C9}" dt="2020-06-29T00:41:11.846" v="8767" actId="1076"/>
          <ac:cxnSpMkLst>
            <pc:docMk/>
            <pc:sldMk cId="396661114" sldId="312"/>
            <ac:cxnSpMk id="37" creationId="{57F24168-A3E2-FC40-AC66-CD9C80E25813}"/>
          </ac:cxnSpMkLst>
        </pc:cxnChg>
        <pc:cxnChg chg="mod">
          <ac:chgData name="延齡 楊" userId="3b99287881d56c4f" providerId="LiveId" clId="{8DC48FF2-0F94-084B-A941-3A63485117C9}" dt="2020-06-29T00:41:11.846" v="8767" actId="1076"/>
          <ac:cxnSpMkLst>
            <pc:docMk/>
            <pc:sldMk cId="396661114" sldId="312"/>
            <ac:cxnSpMk id="38" creationId="{9D0EB863-BE14-6548-AEAC-0EB20F553C26}"/>
          </ac:cxnSpMkLst>
        </pc:cxnChg>
        <pc:cxnChg chg="mod">
          <ac:chgData name="延齡 楊" userId="3b99287881d56c4f" providerId="LiveId" clId="{8DC48FF2-0F94-084B-A941-3A63485117C9}" dt="2020-06-29T00:41:11.846" v="8767" actId="1076"/>
          <ac:cxnSpMkLst>
            <pc:docMk/>
            <pc:sldMk cId="396661114" sldId="312"/>
            <ac:cxnSpMk id="45" creationId="{8E96AC7B-C943-4949-88AB-D1EA1F890B93}"/>
          </ac:cxnSpMkLst>
        </pc:cxnChg>
        <pc:cxnChg chg="mod">
          <ac:chgData name="延齡 楊" userId="3b99287881d56c4f" providerId="LiveId" clId="{8DC48FF2-0F94-084B-A941-3A63485117C9}" dt="2020-06-29T00:41:11.846" v="8767" actId="1076"/>
          <ac:cxnSpMkLst>
            <pc:docMk/>
            <pc:sldMk cId="396661114" sldId="312"/>
            <ac:cxnSpMk id="46" creationId="{1AF2B482-20F1-D04B-9D2E-9E4A9B60F3FC}"/>
          </ac:cxnSpMkLst>
        </pc:cxnChg>
        <pc:cxnChg chg="mod">
          <ac:chgData name="延齡 楊" userId="3b99287881d56c4f" providerId="LiveId" clId="{8DC48FF2-0F94-084B-A941-3A63485117C9}" dt="2020-06-29T00:41:11.846" v="8767" actId="1076"/>
          <ac:cxnSpMkLst>
            <pc:docMk/>
            <pc:sldMk cId="396661114" sldId="312"/>
            <ac:cxnSpMk id="47" creationId="{5BBD5F19-96C5-DD47-B38C-36533DCC6260}"/>
          </ac:cxnSpMkLst>
        </pc:cxnChg>
        <pc:cxnChg chg="del">
          <ac:chgData name="延齡 楊" userId="3b99287881d56c4f" providerId="LiveId" clId="{8DC48FF2-0F94-084B-A941-3A63485117C9}" dt="2020-06-28T16:33:02.134" v="7774" actId="478"/>
          <ac:cxnSpMkLst>
            <pc:docMk/>
            <pc:sldMk cId="396661114" sldId="312"/>
            <ac:cxnSpMk id="58" creationId="{B014A82E-ADEB-DE4E-B426-D6A972198D1A}"/>
          </ac:cxnSpMkLst>
        </pc:cxnChg>
      </pc:sldChg>
      <pc:sldChg chg="delSp del">
        <pc:chgData name="延齡 楊" userId="3b99287881d56c4f" providerId="LiveId" clId="{8DC48FF2-0F94-084B-A941-3A63485117C9}" dt="2020-06-28T14:38:51.519" v="6536" actId="2696"/>
        <pc:sldMkLst>
          <pc:docMk/>
          <pc:sldMk cId="3525392774" sldId="313"/>
        </pc:sldMkLst>
        <pc:picChg chg="del">
          <ac:chgData name="延齡 楊" userId="3b99287881d56c4f" providerId="LiveId" clId="{8DC48FF2-0F94-084B-A941-3A63485117C9}" dt="2020-06-28T03:28:11.437" v="5024" actId="478"/>
          <ac:picMkLst>
            <pc:docMk/>
            <pc:sldMk cId="3525392774" sldId="313"/>
            <ac:picMk id="4" creationId="{2979B9CC-BD24-6542-95B3-802F37F8FF3D}"/>
          </ac:picMkLst>
        </pc:picChg>
      </pc:sldChg>
      <pc:sldChg chg="addSp delSp modSp modAnim modNotesTx">
        <pc:chgData name="延齡 楊" userId="3b99287881d56c4f" providerId="LiveId" clId="{8DC48FF2-0F94-084B-A941-3A63485117C9}" dt="2020-06-28T15:10:26.392" v="6920" actId="20577"/>
        <pc:sldMkLst>
          <pc:docMk/>
          <pc:sldMk cId="432635520" sldId="315"/>
        </pc:sldMkLst>
        <pc:spChg chg="add mod">
          <ac:chgData name="延齡 楊" userId="3b99287881d56c4f" providerId="LiveId" clId="{8DC48FF2-0F94-084B-A941-3A63485117C9}" dt="2020-06-28T15:10:26.392" v="6920" actId="20577"/>
          <ac:spMkLst>
            <pc:docMk/>
            <pc:sldMk cId="432635520" sldId="315"/>
            <ac:spMk id="2" creationId="{A596411A-E502-D04B-B23B-9D6ACC19AEDD}"/>
          </ac:spMkLst>
        </pc:spChg>
        <pc:spChg chg="mod">
          <ac:chgData name="延齡 楊" userId="3b99287881d56c4f" providerId="LiveId" clId="{8DC48FF2-0F94-084B-A941-3A63485117C9}" dt="2020-06-28T13:23:47.756" v="6073" actId="20577"/>
          <ac:spMkLst>
            <pc:docMk/>
            <pc:sldMk cId="432635520" sldId="315"/>
            <ac:spMk id="5" creationId="{4E37F0E2-A711-CC48-B5C7-D0984A539196}"/>
          </ac:spMkLst>
        </pc:spChg>
        <pc:spChg chg="mod">
          <ac:chgData name="延齡 楊" userId="3b99287881d56c4f" providerId="LiveId" clId="{8DC48FF2-0F94-084B-A941-3A63485117C9}" dt="2020-06-28T03:14:21.738" v="5005" actId="20577"/>
          <ac:spMkLst>
            <pc:docMk/>
            <pc:sldMk cId="432635520" sldId="315"/>
            <ac:spMk id="6" creationId="{CFFA3D6E-5E4B-DB40-A448-34B125675362}"/>
          </ac:spMkLst>
        </pc:spChg>
        <pc:spChg chg="add mod">
          <ac:chgData name="延齡 楊" userId="3b99287881d56c4f" providerId="LiveId" clId="{8DC48FF2-0F94-084B-A941-3A63485117C9}" dt="2020-06-28T02:59:27.997" v="4941" actId="1076"/>
          <ac:spMkLst>
            <pc:docMk/>
            <pc:sldMk cId="432635520" sldId="315"/>
            <ac:spMk id="11" creationId="{7A23A698-ECC8-F74E-9628-CFAF8F022F84}"/>
          </ac:spMkLst>
        </pc:spChg>
        <pc:spChg chg="add mod">
          <ac:chgData name="延齡 楊" userId="3b99287881d56c4f" providerId="LiveId" clId="{8DC48FF2-0F94-084B-A941-3A63485117C9}" dt="2020-06-28T03:00:18.020" v="4948" actId="14100"/>
          <ac:spMkLst>
            <pc:docMk/>
            <pc:sldMk cId="432635520" sldId="315"/>
            <ac:spMk id="16" creationId="{8150BE69-D0D7-BD4C-8292-706DB33E1558}"/>
          </ac:spMkLst>
        </pc:spChg>
        <pc:spChg chg="add mod">
          <ac:chgData name="延齡 楊" userId="3b99287881d56c4f" providerId="LiveId" clId="{8DC48FF2-0F94-084B-A941-3A63485117C9}" dt="2020-06-28T02:59:48.070" v="4944" actId="1076"/>
          <ac:spMkLst>
            <pc:docMk/>
            <pc:sldMk cId="432635520" sldId="315"/>
            <ac:spMk id="17" creationId="{54DDE49C-5394-EC4D-A0C2-957E6EDCFAD4}"/>
          </ac:spMkLst>
        </pc:spChg>
        <pc:spChg chg="add del mod">
          <ac:chgData name="延齡 楊" userId="3b99287881d56c4f" providerId="LiveId" clId="{8DC48FF2-0F94-084B-A941-3A63485117C9}" dt="2020-06-28T02:59:21.697" v="4940" actId="478"/>
          <ac:spMkLst>
            <pc:docMk/>
            <pc:sldMk cId="432635520" sldId="315"/>
            <ac:spMk id="18" creationId="{67A4E359-531C-034E-80B6-6747BFE0FF98}"/>
          </ac:spMkLst>
        </pc:spChg>
        <pc:spChg chg="add mod">
          <ac:chgData name="延齡 楊" userId="3b99287881d56c4f" providerId="LiveId" clId="{8DC48FF2-0F94-084B-A941-3A63485117C9}" dt="2020-06-28T02:59:48.070" v="4944" actId="1076"/>
          <ac:spMkLst>
            <pc:docMk/>
            <pc:sldMk cId="432635520" sldId="315"/>
            <ac:spMk id="24" creationId="{156CDF20-3A37-A649-B316-324D2D03CFBB}"/>
          </ac:spMkLst>
        </pc:spChg>
        <pc:spChg chg="add mod">
          <ac:chgData name="延齡 楊" userId="3b99287881d56c4f" providerId="LiveId" clId="{8DC48FF2-0F94-084B-A941-3A63485117C9}" dt="2020-06-28T03:05:57.553" v="4968" actId="14100"/>
          <ac:spMkLst>
            <pc:docMk/>
            <pc:sldMk cId="432635520" sldId="315"/>
            <ac:spMk id="26" creationId="{9D294D13-C6EB-2247-8966-B79172184210}"/>
          </ac:spMkLst>
        </pc:spChg>
        <pc:spChg chg="del">
          <ac:chgData name="延齡 楊" userId="3b99287881d56c4f" providerId="LiveId" clId="{8DC48FF2-0F94-084B-A941-3A63485117C9}" dt="2020-06-28T02:47:34.534" v="4809" actId="478"/>
          <ac:spMkLst>
            <pc:docMk/>
            <pc:sldMk cId="432635520" sldId="315"/>
            <ac:spMk id="31" creationId="{E3732F28-8F76-3F4D-A905-25D21B108CA3}"/>
          </ac:spMkLst>
        </pc:spChg>
        <pc:spChg chg="mod">
          <ac:chgData name="延齡 楊" userId="3b99287881d56c4f" providerId="LiveId" clId="{8DC48FF2-0F94-084B-A941-3A63485117C9}" dt="2020-06-28T02:52:54.714" v="4882" actId="1076"/>
          <ac:spMkLst>
            <pc:docMk/>
            <pc:sldMk cId="432635520" sldId="315"/>
            <ac:spMk id="38" creationId="{41F40D96-CFB2-1043-AD1E-E631D767567B}"/>
          </ac:spMkLst>
        </pc:spChg>
        <pc:spChg chg="mod">
          <ac:chgData name="延齡 楊" userId="3b99287881d56c4f" providerId="LiveId" clId="{8DC48FF2-0F94-084B-A941-3A63485117C9}" dt="2020-06-28T03:00:10.904" v="4946" actId="14100"/>
          <ac:spMkLst>
            <pc:docMk/>
            <pc:sldMk cId="432635520" sldId="315"/>
            <ac:spMk id="39" creationId="{D49EA371-CDB7-CE4C-B3C1-8585A39537AA}"/>
          </ac:spMkLst>
        </pc:spChg>
        <pc:spChg chg="mod">
          <ac:chgData name="延齡 楊" userId="3b99287881d56c4f" providerId="LiveId" clId="{8DC48FF2-0F94-084B-A941-3A63485117C9}" dt="2020-06-28T03:00:15.051" v="4947" actId="14100"/>
          <ac:spMkLst>
            <pc:docMk/>
            <pc:sldMk cId="432635520" sldId="315"/>
            <ac:spMk id="40" creationId="{026303B1-176B-F24E-B029-A60603BD7050}"/>
          </ac:spMkLst>
        </pc:spChg>
        <pc:spChg chg="del mod">
          <ac:chgData name="延齡 楊" userId="3b99287881d56c4f" providerId="LiveId" clId="{8DC48FF2-0F94-084B-A941-3A63485117C9}" dt="2020-06-28T02:49:04.710" v="4827" actId="478"/>
          <ac:spMkLst>
            <pc:docMk/>
            <pc:sldMk cId="432635520" sldId="315"/>
            <ac:spMk id="41" creationId="{4B4BBB78-A735-904F-B5EB-9B17B526536C}"/>
          </ac:spMkLst>
        </pc:spChg>
        <pc:spChg chg="mod">
          <ac:chgData name="延齡 楊" userId="3b99287881d56c4f" providerId="LiveId" clId="{8DC48FF2-0F94-084B-A941-3A63485117C9}" dt="2020-06-28T02:54:31.689" v="4886" actId="207"/>
          <ac:spMkLst>
            <pc:docMk/>
            <pc:sldMk cId="432635520" sldId="315"/>
            <ac:spMk id="42" creationId="{70C79E35-027C-434B-B5D1-7FCEB91F77C7}"/>
          </ac:spMkLst>
        </pc:spChg>
        <pc:spChg chg="mod">
          <ac:chgData name="延齡 楊" userId="3b99287881d56c4f" providerId="LiveId" clId="{8DC48FF2-0F94-084B-A941-3A63485117C9}" dt="2020-06-28T02:49:42.873" v="4835" actId="1076"/>
          <ac:spMkLst>
            <pc:docMk/>
            <pc:sldMk cId="432635520" sldId="315"/>
            <ac:spMk id="43" creationId="{35091355-C9F2-C341-BAB1-0DF9BA4EDED8}"/>
          </ac:spMkLst>
        </pc:spChg>
        <pc:picChg chg="del">
          <ac:chgData name="延齡 楊" userId="3b99287881d56c4f" providerId="LiveId" clId="{8DC48FF2-0F94-084B-A941-3A63485117C9}" dt="2020-06-28T03:28:02.517" v="5023" actId="478"/>
          <ac:picMkLst>
            <pc:docMk/>
            <pc:sldMk cId="432635520" sldId="315"/>
            <ac:picMk id="4" creationId="{2979B9CC-BD24-6542-95B3-802F37F8FF3D}"/>
          </ac:picMkLst>
        </pc:picChg>
        <pc:picChg chg="mod">
          <ac:chgData name="延齡 楊" userId="3b99287881d56c4f" providerId="LiveId" clId="{8DC48FF2-0F94-084B-A941-3A63485117C9}" dt="2020-06-28T03:00:07.177" v="4945" actId="14100"/>
          <ac:picMkLst>
            <pc:docMk/>
            <pc:sldMk cId="432635520" sldId="315"/>
            <ac:picMk id="37" creationId="{9A348E95-AEE9-254E-8B1D-0E82C256F1ED}"/>
          </ac:picMkLst>
        </pc:picChg>
        <pc:cxnChg chg="add mod">
          <ac:chgData name="延齡 楊" userId="3b99287881d56c4f" providerId="LiveId" clId="{8DC48FF2-0F94-084B-A941-3A63485117C9}" dt="2020-06-28T02:59:48.070" v="4944" actId="1076"/>
          <ac:cxnSpMkLst>
            <pc:docMk/>
            <pc:sldMk cId="432635520" sldId="315"/>
            <ac:cxnSpMk id="7" creationId="{C4862F7E-B165-4043-955C-5F416197D0A1}"/>
          </ac:cxnSpMkLst>
        </pc:cxnChg>
      </pc:sldChg>
      <pc:sldChg chg="modSp">
        <pc:chgData name="延齡 楊" userId="3b99287881d56c4f" providerId="LiveId" clId="{8DC48FF2-0F94-084B-A941-3A63485117C9}" dt="2020-06-28T13:22:55.695" v="6047" actId="20577"/>
        <pc:sldMkLst>
          <pc:docMk/>
          <pc:sldMk cId="207628211" sldId="316"/>
        </pc:sldMkLst>
        <pc:spChg chg="mod">
          <ac:chgData name="延齡 楊" userId="3b99287881d56c4f" providerId="LiveId" clId="{8DC48FF2-0F94-084B-A941-3A63485117C9}" dt="2020-06-28T13:22:55.695" v="6047" actId="20577"/>
          <ac:spMkLst>
            <pc:docMk/>
            <pc:sldMk cId="207628211" sldId="316"/>
            <ac:spMk id="5" creationId="{4E37F0E2-A711-CC48-B5C7-D0984A539196}"/>
          </ac:spMkLst>
        </pc:spChg>
      </pc:sldChg>
      <pc:sldChg chg="addSp delSp modSp ord">
        <pc:chgData name="延齡 楊" userId="3b99287881d56c4f" providerId="LiveId" clId="{8DC48FF2-0F94-084B-A941-3A63485117C9}" dt="2020-06-29T01:00:51.567" v="8912" actId="207"/>
        <pc:sldMkLst>
          <pc:docMk/>
          <pc:sldMk cId="3459868235" sldId="317"/>
        </pc:sldMkLst>
        <pc:spChg chg="add mod">
          <ac:chgData name="延齡 楊" userId="3b99287881d56c4f" providerId="LiveId" clId="{8DC48FF2-0F94-084B-A941-3A63485117C9}" dt="2020-06-29T01:00:51.567" v="8912" actId="207"/>
          <ac:spMkLst>
            <pc:docMk/>
            <pc:sldMk cId="3459868235" sldId="317"/>
            <ac:spMk id="2" creationId="{86CB48E8-AFEA-8642-8882-611ACF95773A}"/>
          </ac:spMkLst>
        </pc:spChg>
        <pc:spChg chg="mod">
          <ac:chgData name="延齡 楊" userId="3b99287881d56c4f" providerId="LiveId" clId="{8DC48FF2-0F94-084B-A941-3A63485117C9}" dt="2020-06-26T02:47:46.487" v="1342" actId="20577"/>
          <ac:spMkLst>
            <pc:docMk/>
            <pc:sldMk cId="3459868235" sldId="317"/>
            <ac:spMk id="5" creationId="{2FDC5812-9BDA-4344-97A6-8569986A66E3}"/>
          </ac:spMkLst>
        </pc:spChg>
        <pc:spChg chg="del">
          <ac:chgData name="延齡 楊" userId="3b99287881d56c4f" providerId="LiveId" clId="{8DC48FF2-0F94-084B-A941-3A63485117C9}" dt="2020-06-26T02:45:08.444" v="1339" actId="478"/>
          <ac:spMkLst>
            <pc:docMk/>
            <pc:sldMk cId="3459868235" sldId="317"/>
            <ac:spMk id="8" creationId="{F2944196-0144-CC43-9C72-A1A0E292C316}"/>
          </ac:spMkLst>
        </pc:spChg>
        <pc:spChg chg="del">
          <ac:chgData name="延齡 楊" userId="3b99287881d56c4f" providerId="LiveId" clId="{8DC48FF2-0F94-084B-A941-3A63485117C9}" dt="2020-06-26T02:45:08.444" v="1339" actId="478"/>
          <ac:spMkLst>
            <pc:docMk/>
            <pc:sldMk cId="3459868235" sldId="317"/>
            <ac:spMk id="16" creationId="{A7770970-4F40-044C-8293-E829D6ABC11B}"/>
          </ac:spMkLst>
        </pc:spChg>
        <pc:spChg chg="del">
          <ac:chgData name="延齡 楊" userId="3b99287881d56c4f" providerId="LiveId" clId="{8DC48FF2-0F94-084B-A941-3A63485117C9}" dt="2020-06-26T02:45:08.444" v="1339" actId="478"/>
          <ac:spMkLst>
            <pc:docMk/>
            <pc:sldMk cId="3459868235" sldId="317"/>
            <ac:spMk id="35" creationId="{99652EF3-AC3D-4B23-9CE7-C27B6E226F66}"/>
          </ac:spMkLst>
        </pc:spChg>
        <pc:spChg chg="del">
          <ac:chgData name="延齡 楊" userId="3b99287881d56c4f" providerId="LiveId" clId="{8DC48FF2-0F94-084B-A941-3A63485117C9}" dt="2020-06-26T02:45:08.444" v="1339" actId="478"/>
          <ac:spMkLst>
            <pc:docMk/>
            <pc:sldMk cId="3459868235" sldId="317"/>
            <ac:spMk id="38" creationId="{8006075A-5C56-BD4F-8714-39BCF3F47E91}"/>
          </ac:spMkLst>
        </pc:spChg>
        <pc:spChg chg="del">
          <ac:chgData name="延齡 楊" userId="3b99287881d56c4f" providerId="LiveId" clId="{8DC48FF2-0F94-084B-A941-3A63485117C9}" dt="2020-06-26T02:45:08.444" v="1339" actId="478"/>
          <ac:spMkLst>
            <pc:docMk/>
            <pc:sldMk cId="3459868235" sldId="317"/>
            <ac:spMk id="51" creationId="{804A5250-2E82-D04B-8597-1869721A39B3}"/>
          </ac:spMkLst>
        </pc:spChg>
        <pc:spChg chg="del">
          <ac:chgData name="延齡 楊" userId="3b99287881d56c4f" providerId="LiveId" clId="{8DC48FF2-0F94-084B-A941-3A63485117C9}" dt="2020-06-26T02:45:08.444" v="1339" actId="478"/>
          <ac:spMkLst>
            <pc:docMk/>
            <pc:sldMk cId="3459868235" sldId="317"/>
            <ac:spMk id="53" creationId="{FD2DF7F7-EC9C-7C44-82A8-F2329312ACC0}"/>
          </ac:spMkLst>
        </pc:spChg>
        <pc:spChg chg="del">
          <ac:chgData name="延齡 楊" userId="3b99287881d56c4f" providerId="LiveId" clId="{8DC48FF2-0F94-084B-A941-3A63485117C9}" dt="2020-06-26T02:45:08.444" v="1339" actId="478"/>
          <ac:spMkLst>
            <pc:docMk/>
            <pc:sldMk cId="3459868235" sldId="317"/>
            <ac:spMk id="54" creationId="{CD5CADBD-4BEA-D14C-9682-0C05C6122659}"/>
          </ac:spMkLst>
        </pc:spChg>
        <pc:spChg chg="del">
          <ac:chgData name="延齡 楊" userId="3b99287881d56c4f" providerId="LiveId" clId="{8DC48FF2-0F94-084B-A941-3A63485117C9}" dt="2020-06-26T02:45:08.444" v="1339" actId="478"/>
          <ac:spMkLst>
            <pc:docMk/>
            <pc:sldMk cId="3459868235" sldId="317"/>
            <ac:spMk id="56" creationId="{1C17130B-8A0B-D045-A492-7A48E90D78AE}"/>
          </ac:spMkLst>
        </pc:spChg>
        <pc:spChg chg="del">
          <ac:chgData name="延齡 楊" userId="3b99287881d56c4f" providerId="LiveId" clId="{8DC48FF2-0F94-084B-A941-3A63485117C9}" dt="2020-06-26T02:45:08.444" v="1339" actId="478"/>
          <ac:spMkLst>
            <pc:docMk/>
            <pc:sldMk cId="3459868235" sldId="317"/>
            <ac:spMk id="57" creationId="{824D335E-E9A5-5642-A974-CC7F4437BCD1}"/>
          </ac:spMkLst>
        </pc:spChg>
        <pc:spChg chg="del">
          <ac:chgData name="延齡 楊" userId="3b99287881d56c4f" providerId="LiveId" clId="{8DC48FF2-0F94-084B-A941-3A63485117C9}" dt="2020-06-26T02:45:08.444" v="1339" actId="478"/>
          <ac:spMkLst>
            <pc:docMk/>
            <pc:sldMk cId="3459868235" sldId="317"/>
            <ac:spMk id="58" creationId="{7566C6B6-6812-ED48-8E98-E22142A64FB1}"/>
          </ac:spMkLst>
        </pc:spChg>
        <pc:spChg chg="del">
          <ac:chgData name="延齡 楊" userId="3b99287881d56c4f" providerId="LiveId" clId="{8DC48FF2-0F94-084B-A941-3A63485117C9}" dt="2020-06-26T02:45:08.444" v="1339" actId="478"/>
          <ac:spMkLst>
            <pc:docMk/>
            <pc:sldMk cId="3459868235" sldId="317"/>
            <ac:spMk id="59" creationId="{2ED2ABF6-B5B0-8F4D-9B46-DE153A2130A3}"/>
          </ac:spMkLst>
        </pc:spChg>
        <pc:spChg chg="del">
          <ac:chgData name="延齡 楊" userId="3b99287881d56c4f" providerId="LiveId" clId="{8DC48FF2-0F94-084B-A941-3A63485117C9}" dt="2020-06-26T02:45:08.444" v="1339" actId="478"/>
          <ac:spMkLst>
            <pc:docMk/>
            <pc:sldMk cId="3459868235" sldId="317"/>
            <ac:spMk id="60" creationId="{B266B76B-9D2D-AD45-82A9-63D7CFCBBD0B}"/>
          </ac:spMkLst>
        </pc:spChg>
        <pc:spChg chg="del">
          <ac:chgData name="延齡 楊" userId="3b99287881d56c4f" providerId="LiveId" clId="{8DC48FF2-0F94-084B-A941-3A63485117C9}" dt="2020-06-26T02:45:08.444" v="1339" actId="478"/>
          <ac:spMkLst>
            <pc:docMk/>
            <pc:sldMk cId="3459868235" sldId="317"/>
            <ac:spMk id="66" creationId="{898CD417-2B44-5449-B15B-74A05FAF9309}"/>
          </ac:spMkLst>
        </pc:spChg>
        <pc:spChg chg="del">
          <ac:chgData name="延齡 楊" userId="3b99287881d56c4f" providerId="LiveId" clId="{8DC48FF2-0F94-084B-A941-3A63485117C9}" dt="2020-06-26T02:45:08.444" v="1339" actId="478"/>
          <ac:spMkLst>
            <pc:docMk/>
            <pc:sldMk cId="3459868235" sldId="317"/>
            <ac:spMk id="73" creationId="{5F47E46D-44C4-E441-B97E-7F12FD39D24B}"/>
          </ac:spMkLst>
        </pc:spChg>
        <pc:spChg chg="del">
          <ac:chgData name="延齡 楊" userId="3b99287881d56c4f" providerId="LiveId" clId="{8DC48FF2-0F94-084B-A941-3A63485117C9}" dt="2020-06-26T02:45:08.444" v="1339" actId="478"/>
          <ac:spMkLst>
            <pc:docMk/>
            <pc:sldMk cId="3459868235" sldId="317"/>
            <ac:spMk id="74" creationId="{83C4B826-2638-D444-B584-026ECAF48103}"/>
          </ac:spMkLst>
        </pc:spChg>
        <pc:spChg chg="del">
          <ac:chgData name="延齡 楊" userId="3b99287881d56c4f" providerId="LiveId" clId="{8DC48FF2-0F94-084B-A941-3A63485117C9}" dt="2020-06-26T02:45:08.444" v="1339" actId="478"/>
          <ac:spMkLst>
            <pc:docMk/>
            <pc:sldMk cId="3459868235" sldId="317"/>
            <ac:spMk id="75" creationId="{CAC533B6-5D4F-814C-86B3-1870D0D69B2B}"/>
          </ac:spMkLst>
        </pc:spChg>
        <pc:graphicFrameChg chg="add mod modGraphic">
          <ac:chgData name="延齡 楊" userId="3b99287881d56c4f" providerId="LiveId" clId="{8DC48FF2-0F94-084B-A941-3A63485117C9}" dt="2020-06-28T04:22:49.956" v="5414" actId="1076"/>
          <ac:graphicFrameMkLst>
            <pc:docMk/>
            <pc:sldMk cId="3459868235" sldId="317"/>
            <ac:graphicFrameMk id="34" creationId="{2CAEE377-CD69-1F4D-9431-CCCB3C4D155F}"/>
          </ac:graphicFrameMkLst>
        </pc:graphicFrameChg>
        <pc:picChg chg="del">
          <ac:chgData name="延齡 楊" userId="3b99287881d56c4f" providerId="LiveId" clId="{8DC48FF2-0F94-084B-A941-3A63485117C9}" dt="2020-06-26T02:47:48.415" v="1343" actId="478"/>
          <ac:picMkLst>
            <pc:docMk/>
            <pc:sldMk cId="3459868235" sldId="317"/>
            <ac:picMk id="4" creationId="{BF80AAA3-A0FC-924E-BF17-B2D2B919914F}"/>
          </ac:picMkLst>
        </pc:picChg>
        <pc:picChg chg="del">
          <ac:chgData name="延齡 楊" userId="3b99287881d56c4f" providerId="LiveId" clId="{8DC48FF2-0F94-084B-A941-3A63485117C9}" dt="2020-06-26T02:45:08.444" v="1339" actId="478"/>
          <ac:picMkLst>
            <pc:docMk/>
            <pc:sldMk cId="3459868235" sldId="317"/>
            <ac:picMk id="18" creationId="{DDABBF0C-C012-3A42-B51E-710C77C0B2E5}"/>
          </ac:picMkLst>
        </pc:picChg>
        <pc:picChg chg="del">
          <ac:chgData name="延齡 楊" userId="3b99287881d56c4f" providerId="LiveId" clId="{8DC48FF2-0F94-084B-A941-3A63485117C9}" dt="2020-06-26T02:45:08.444" v="1339" actId="478"/>
          <ac:picMkLst>
            <pc:docMk/>
            <pc:sldMk cId="3459868235" sldId="317"/>
            <ac:picMk id="20" creationId="{244A52A0-74AE-0540-8382-CAA5F2EAC369}"/>
          </ac:picMkLst>
        </pc:picChg>
        <pc:picChg chg="del">
          <ac:chgData name="延齡 楊" userId="3b99287881d56c4f" providerId="LiveId" clId="{8DC48FF2-0F94-084B-A941-3A63485117C9}" dt="2020-06-26T02:45:08.444" v="1339" actId="478"/>
          <ac:picMkLst>
            <pc:docMk/>
            <pc:sldMk cId="3459868235" sldId="317"/>
            <ac:picMk id="22" creationId="{978944F3-51AD-9D47-935D-763A5FEB9D5A}"/>
          </ac:picMkLst>
        </pc:picChg>
        <pc:picChg chg="del">
          <ac:chgData name="延齡 楊" userId="3b99287881d56c4f" providerId="LiveId" clId="{8DC48FF2-0F94-084B-A941-3A63485117C9}" dt="2020-06-26T02:45:08.444" v="1339" actId="478"/>
          <ac:picMkLst>
            <pc:docMk/>
            <pc:sldMk cId="3459868235" sldId="317"/>
            <ac:picMk id="24" creationId="{DE8C2C41-01F5-F34E-8994-6A525EF25529}"/>
          </ac:picMkLst>
        </pc:picChg>
        <pc:cxnChg chg="del">
          <ac:chgData name="延齡 楊" userId="3b99287881d56c4f" providerId="LiveId" clId="{8DC48FF2-0F94-084B-A941-3A63485117C9}" dt="2020-06-26T02:45:08.444" v="1339" actId="478"/>
          <ac:cxnSpMkLst>
            <pc:docMk/>
            <pc:sldMk cId="3459868235" sldId="317"/>
            <ac:cxnSpMk id="31" creationId="{8B419F1D-B615-439E-B809-F0963D00EA26}"/>
          </ac:cxnSpMkLst>
        </pc:cxnChg>
        <pc:cxnChg chg="del">
          <ac:chgData name="延齡 楊" userId="3b99287881d56c4f" providerId="LiveId" clId="{8DC48FF2-0F94-084B-A941-3A63485117C9}" dt="2020-06-26T02:45:08.444" v="1339" actId="478"/>
          <ac:cxnSpMkLst>
            <pc:docMk/>
            <pc:sldMk cId="3459868235" sldId="317"/>
            <ac:cxnSpMk id="52" creationId="{AD2323F5-D62C-CB4C-AFAE-01F60B5CF66F}"/>
          </ac:cxnSpMkLst>
        </pc:cxnChg>
        <pc:cxnChg chg="del mod">
          <ac:chgData name="延齡 楊" userId="3b99287881d56c4f" providerId="LiveId" clId="{8DC48FF2-0F94-084B-A941-3A63485117C9}" dt="2020-06-26T02:45:08.444" v="1339" actId="478"/>
          <ac:cxnSpMkLst>
            <pc:docMk/>
            <pc:sldMk cId="3459868235" sldId="317"/>
            <ac:cxnSpMk id="67" creationId="{35B1B5A8-90A3-EC45-9DE1-832B5C2B5AE6}"/>
          </ac:cxnSpMkLst>
        </pc:cxnChg>
        <pc:cxnChg chg="del">
          <ac:chgData name="延齡 楊" userId="3b99287881d56c4f" providerId="LiveId" clId="{8DC48FF2-0F94-084B-A941-3A63485117C9}" dt="2020-06-26T02:45:08.444" v="1339" actId="478"/>
          <ac:cxnSpMkLst>
            <pc:docMk/>
            <pc:sldMk cId="3459868235" sldId="317"/>
            <ac:cxnSpMk id="69" creationId="{4082887F-A536-7447-96E9-F6DA9AC744EE}"/>
          </ac:cxnSpMkLst>
        </pc:cxnChg>
        <pc:cxnChg chg="del mod">
          <ac:chgData name="延齡 楊" userId="3b99287881d56c4f" providerId="LiveId" clId="{8DC48FF2-0F94-084B-A941-3A63485117C9}" dt="2020-06-26T02:45:08.444" v="1339" actId="478"/>
          <ac:cxnSpMkLst>
            <pc:docMk/>
            <pc:sldMk cId="3459868235" sldId="317"/>
            <ac:cxnSpMk id="70" creationId="{0FA35EF2-0BDC-2542-950D-07B07CAFC222}"/>
          </ac:cxnSpMkLst>
        </pc:cxnChg>
        <pc:cxnChg chg="del mod">
          <ac:chgData name="延齡 楊" userId="3b99287881d56c4f" providerId="LiveId" clId="{8DC48FF2-0F94-084B-A941-3A63485117C9}" dt="2020-06-26T02:45:08.444" v="1339" actId="478"/>
          <ac:cxnSpMkLst>
            <pc:docMk/>
            <pc:sldMk cId="3459868235" sldId="317"/>
            <ac:cxnSpMk id="71" creationId="{E65B2CB3-F283-8942-B132-B2D59D00CAE2}"/>
          </ac:cxnSpMkLst>
        </pc:cxnChg>
        <pc:cxnChg chg="del">
          <ac:chgData name="延齡 楊" userId="3b99287881d56c4f" providerId="LiveId" clId="{8DC48FF2-0F94-084B-A941-3A63485117C9}" dt="2020-06-26T02:45:08.444" v="1339" actId="478"/>
          <ac:cxnSpMkLst>
            <pc:docMk/>
            <pc:sldMk cId="3459868235" sldId="317"/>
            <ac:cxnSpMk id="72" creationId="{A60B8B3D-7681-2C4D-A940-CB41160678F4}"/>
          </ac:cxnSpMkLst>
        </pc:cxnChg>
      </pc:sldChg>
      <pc:sldChg chg="delSp modSp">
        <pc:chgData name="延齡 楊" userId="3b99287881d56c4f" providerId="LiveId" clId="{8DC48FF2-0F94-084B-A941-3A63485117C9}" dt="2020-06-28T13:23:35.731" v="6069" actId="20577"/>
        <pc:sldMkLst>
          <pc:docMk/>
          <pc:sldMk cId="1994206405" sldId="318"/>
        </pc:sldMkLst>
        <pc:spChg chg="mod">
          <ac:chgData name="延齡 楊" userId="3b99287881d56c4f" providerId="LiveId" clId="{8DC48FF2-0F94-084B-A941-3A63485117C9}" dt="2020-06-28T13:23:35.731" v="6069" actId="20577"/>
          <ac:spMkLst>
            <pc:docMk/>
            <pc:sldMk cId="1994206405" sldId="318"/>
            <ac:spMk id="5" creationId="{4E37F0E2-A711-CC48-B5C7-D0984A539196}"/>
          </ac:spMkLst>
        </pc:spChg>
        <pc:spChg chg="mod">
          <ac:chgData name="延齡 楊" userId="3b99287881d56c4f" providerId="LiveId" clId="{8DC48FF2-0F94-084B-A941-3A63485117C9}" dt="2020-06-28T03:27:24.486" v="5015" actId="20577"/>
          <ac:spMkLst>
            <pc:docMk/>
            <pc:sldMk cId="1994206405" sldId="318"/>
            <ac:spMk id="12" creationId="{733D9FED-B0C0-1248-BB97-66D2AD0BB702}"/>
          </ac:spMkLst>
        </pc:spChg>
        <pc:spChg chg="mod">
          <ac:chgData name="延齡 楊" userId="3b99287881d56c4f" providerId="LiveId" clId="{8DC48FF2-0F94-084B-A941-3A63485117C9}" dt="2020-06-28T03:27:27.171" v="5017" actId="20577"/>
          <ac:spMkLst>
            <pc:docMk/>
            <pc:sldMk cId="1994206405" sldId="318"/>
            <ac:spMk id="15" creationId="{6798E9B9-1D0D-0945-8F4D-C7165A0101FC}"/>
          </ac:spMkLst>
        </pc:spChg>
        <pc:picChg chg="del">
          <ac:chgData name="延齡 楊" userId="3b99287881d56c4f" providerId="LiveId" clId="{8DC48FF2-0F94-084B-A941-3A63485117C9}" dt="2020-06-28T03:29:28.143" v="5039" actId="478"/>
          <ac:picMkLst>
            <pc:docMk/>
            <pc:sldMk cId="1994206405" sldId="318"/>
            <ac:picMk id="4" creationId="{2979B9CC-BD24-6542-95B3-802F37F8FF3D}"/>
          </ac:picMkLst>
        </pc:picChg>
      </pc:sldChg>
      <pc:sldChg chg="addSp delSp modSp">
        <pc:chgData name="延齡 楊" userId="3b99287881d56c4f" providerId="LiveId" clId="{8DC48FF2-0F94-084B-A941-3A63485117C9}" dt="2020-06-28T10:58:02.596" v="5640" actId="1076"/>
        <pc:sldMkLst>
          <pc:docMk/>
          <pc:sldMk cId="1415098039" sldId="319"/>
        </pc:sldMkLst>
        <pc:spChg chg="del mod">
          <ac:chgData name="延齡 楊" userId="3b99287881d56c4f" providerId="LiveId" clId="{8DC48FF2-0F94-084B-A941-3A63485117C9}" dt="2020-06-28T10:55:30.479" v="5621" actId="478"/>
          <ac:spMkLst>
            <pc:docMk/>
            <pc:sldMk cId="1415098039" sldId="319"/>
            <ac:spMk id="2" creationId="{F4B6F406-6B8E-F74D-8A41-7ECE0598F65B}"/>
          </ac:spMkLst>
        </pc:spChg>
        <pc:spChg chg="del">
          <ac:chgData name="延齡 楊" userId="3b99287881d56c4f" providerId="LiveId" clId="{8DC48FF2-0F94-084B-A941-3A63485117C9}" dt="2020-06-28T10:56:17.552" v="5628" actId="478"/>
          <ac:spMkLst>
            <pc:docMk/>
            <pc:sldMk cId="1415098039" sldId="319"/>
            <ac:spMk id="4" creationId="{5CCFB954-39AB-4A34-8F1F-244F0F627F86}"/>
          </ac:spMkLst>
        </pc:spChg>
        <pc:spChg chg="add mod">
          <ac:chgData name="延齡 楊" userId="3b99287881d56c4f" providerId="LiveId" clId="{8DC48FF2-0F94-084B-A941-3A63485117C9}" dt="2020-06-28T10:56:12.370" v="5627" actId="1076"/>
          <ac:spMkLst>
            <pc:docMk/>
            <pc:sldMk cId="1415098039" sldId="319"/>
            <ac:spMk id="6" creationId="{7597C7B5-0D35-D24D-AE30-B6F4B1F602CE}"/>
          </ac:spMkLst>
        </pc:spChg>
        <pc:spChg chg="del">
          <ac:chgData name="延齡 楊" userId="3b99287881d56c4f" providerId="LiveId" clId="{8DC48FF2-0F94-084B-A941-3A63485117C9}" dt="2020-06-28T10:56:17.552" v="5628" actId="478"/>
          <ac:spMkLst>
            <pc:docMk/>
            <pc:sldMk cId="1415098039" sldId="319"/>
            <ac:spMk id="10" creationId="{37DF075D-A7DA-B842-ADFE-7FAF246673FE}"/>
          </ac:spMkLst>
        </pc:spChg>
        <pc:spChg chg="add mod">
          <ac:chgData name="延齡 楊" userId="3b99287881d56c4f" providerId="LiveId" clId="{8DC48FF2-0F94-084B-A941-3A63485117C9}" dt="2020-06-28T10:58:02.596" v="5640" actId="1076"/>
          <ac:spMkLst>
            <pc:docMk/>
            <pc:sldMk cId="1415098039" sldId="319"/>
            <ac:spMk id="11" creationId="{D69E4A9A-4D88-B844-B590-0736881F5FDB}"/>
          </ac:spMkLst>
        </pc:spChg>
        <pc:picChg chg="del">
          <ac:chgData name="延齡 楊" userId="3b99287881d56c4f" providerId="LiveId" clId="{8DC48FF2-0F94-084B-A941-3A63485117C9}" dt="2020-06-28T10:56:17.552" v="5628" actId="478"/>
          <ac:picMkLst>
            <pc:docMk/>
            <pc:sldMk cId="1415098039" sldId="319"/>
            <ac:picMk id="3" creationId="{A8EDC93D-0863-F048-8E9B-82F5843B3B97}"/>
          </ac:picMkLst>
        </pc:picChg>
        <pc:picChg chg="del">
          <ac:chgData name="延齡 楊" userId="3b99287881d56c4f" providerId="LiveId" clId="{8DC48FF2-0F94-084B-A941-3A63485117C9}" dt="2020-06-28T10:56:17.552" v="5628" actId="478"/>
          <ac:picMkLst>
            <pc:docMk/>
            <pc:sldMk cId="1415098039" sldId="319"/>
            <ac:picMk id="8" creationId="{B402CE7F-E781-A64C-8957-2F027E9CE01A}"/>
          </ac:picMkLst>
        </pc:picChg>
        <pc:picChg chg="add mod">
          <ac:chgData name="延齡 楊" userId="3b99287881d56c4f" providerId="LiveId" clId="{8DC48FF2-0F94-084B-A941-3A63485117C9}" dt="2020-06-28T10:57:20.166" v="5634" actId="1076"/>
          <ac:picMkLst>
            <pc:docMk/>
            <pc:sldMk cId="1415098039" sldId="319"/>
            <ac:picMk id="9" creationId="{553EF2FF-DFDA-CE4C-99A5-397F12E854D1}"/>
          </ac:picMkLst>
        </pc:picChg>
        <pc:picChg chg="del">
          <ac:chgData name="延齡 楊" userId="3b99287881d56c4f" providerId="LiveId" clId="{8DC48FF2-0F94-084B-A941-3A63485117C9}" dt="2020-06-26T07:32:55.752" v="2104" actId="478"/>
          <ac:picMkLst>
            <pc:docMk/>
            <pc:sldMk cId="1415098039" sldId="319"/>
            <ac:picMk id="11" creationId="{79BB2F52-BCAE-C94F-A78E-CA394C8B12E1}"/>
          </ac:picMkLst>
        </pc:picChg>
      </pc:sldChg>
      <pc:sldChg chg="addSp delSp modSp">
        <pc:chgData name="延齡 楊" userId="3b99287881d56c4f" providerId="LiveId" clId="{8DC48FF2-0F94-084B-A941-3A63485117C9}" dt="2020-06-28T15:20:19.702" v="7014" actId="1076"/>
        <pc:sldMkLst>
          <pc:docMk/>
          <pc:sldMk cId="2782091131" sldId="320"/>
        </pc:sldMkLst>
        <pc:spChg chg="add mod">
          <ac:chgData name="延齡 楊" userId="3b99287881d56c4f" providerId="LiveId" clId="{8DC48FF2-0F94-084B-A941-3A63485117C9}" dt="2020-06-28T15:20:17.119" v="7013" actId="1076"/>
          <ac:spMkLst>
            <pc:docMk/>
            <pc:sldMk cId="2782091131" sldId="320"/>
            <ac:spMk id="2" creationId="{B2D7646E-17ED-4C4C-B9AE-0217684BD592}"/>
          </ac:spMkLst>
        </pc:spChg>
        <pc:spChg chg="mod">
          <ac:chgData name="延齡 楊" userId="3b99287881d56c4f" providerId="LiveId" clId="{8DC48FF2-0F94-084B-A941-3A63485117C9}" dt="2020-06-28T13:23:41.120" v="6071" actId="20577"/>
          <ac:spMkLst>
            <pc:docMk/>
            <pc:sldMk cId="2782091131" sldId="320"/>
            <ac:spMk id="5" creationId="{4E37F0E2-A711-CC48-B5C7-D0984A539196}"/>
          </ac:spMkLst>
        </pc:spChg>
        <pc:spChg chg="mod">
          <ac:chgData name="延齡 楊" userId="3b99287881d56c4f" providerId="LiveId" clId="{8DC48FF2-0F94-084B-A941-3A63485117C9}" dt="2020-06-28T03:26:59.827" v="5009" actId="20577"/>
          <ac:spMkLst>
            <pc:docMk/>
            <pc:sldMk cId="2782091131" sldId="320"/>
            <ac:spMk id="15" creationId="{6798E9B9-1D0D-0945-8F4D-C7165A0101FC}"/>
          </ac:spMkLst>
        </pc:spChg>
        <pc:spChg chg="mod">
          <ac:chgData name="延齡 楊" userId="3b99287881d56c4f" providerId="LiveId" clId="{8DC48FF2-0F94-084B-A941-3A63485117C9}" dt="2020-06-28T03:27:12.023" v="5013" actId="1076"/>
          <ac:spMkLst>
            <pc:docMk/>
            <pc:sldMk cId="2782091131" sldId="320"/>
            <ac:spMk id="16" creationId="{D2B3B97F-9E2F-9B4C-AF20-017ECBF3AFF0}"/>
          </ac:spMkLst>
        </pc:spChg>
        <pc:picChg chg="mod">
          <ac:chgData name="延齡 楊" userId="3b99287881d56c4f" providerId="LiveId" clId="{8DC48FF2-0F94-084B-A941-3A63485117C9}" dt="2020-06-28T15:20:19.702" v="7014" actId="1076"/>
          <ac:picMkLst>
            <pc:docMk/>
            <pc:sldMk cId="2782091131" sldId="320"/>
            <ac:picMk id="3" creationId="{66E2C8D4-3B17-6C4F-9FA5-EF7A1729036B}"/>
          </ac:picMkLst>
        </pc:picChg>
        <pc:picChg chg="del">
          <ac:chgData name="延齡 楊" userId="3b99287881d56c4f" providerId="LiveId" clId="{8DC48FF2-0F94-084B-A941-3A63485117C9}" dt="2020-06-28T03:27:59.215" v="5022" actId="478"/>
          <ac:picMkLst>
            <pc:docMk/>
            <pc:sldMk cId="2782091131" sldId="320"/>
            <ac:picMk id="4" creationId="{2979B9CC-BD24-6542-95B3-802F37F8FF3D}"/>
          </ac:picMkLst>
        </pc:picChg>
      </pc:sldChg>
      <pc:sldChg chg="addSp delSp modSp">
        <pc:chgData name="延齡 楊" userId="3b99287881d56c4f" providerId="LiveId" clId="{8DC48FF2-0F94-084B-A941-3A63485117C9}" dt="2020-06-28T13:23:31.771" v="6067" actId="20577"/>
        <pc:sldMkLst>
          <pc:docMk/>
          <pc:sldMk cId="405350919" sldId="321"/>
        </pc:sldMkLst>
        <pc:spChg chg="mod">
          <ac:chgData name="延齡 楊" userId="3b99287881d56c4f" providerId="LiveId" clId="{8DC48FF2-0F94-084B-A941-3A63485117C9}" dt="2020-06-28T13:23:31.771" v="6067" actId="20577"/>
          <ac:spMkLst>
            <pc:docMk/>
            <pc:sldMk cId="405350919" sldId="321"/>
            <ac:spMk id="5" creationId="{4E37F0E2-A711-CC48-B5C7-D0984A539196}"/>
          </ac:spMkLst>
        </pc:spChg>
        <pc:spChg chg="add mod">
          <ac:chgData name="延齡 楊" userId="3b99287881d56c4f" providerId="LiveId" clId="{8DC48FF2-0F94-084B-A941-3A63485117C9}" dt="2020-06-28T03:27:37.154" v="5021" actId="20577"/>
          <ac:spMkLst>
            <pc:docMk/>
            <pc:sldMk cId="405350919" sldId="321"/>
            <ac:spMk id="15" creationId="{C786351C-EDC9-1545-B048-D1DBCFC398A3}"/>
          </ac:spMkLst>
        </pc:spChg>
        <pc:spChg chg="mod">
          <ac:chgData name="延齡 楊" userId="3b99287881d56c4f" providerId="LiveId" clId="{8DC48FF2-0F94-084B-A941-3A63485117C9}" dt="2020-06-28T03:27:34.876" v="5019" actId="20577"/>
          <ac:spMkLst>
            <pc:docMk/>
            <pc:sldMk cId="405350919" sldId="321"/>
            <ac:spMk id="18" creationId="{2DA43165-5F7C-3B41-8CC5-C7F9032D8156}"/>
          </ac:spMkLst>
        </pc:spChg>
        <pc:picChg chg="del">
          <ac:chgData name="延齡 楊" userId="3b99287881d56c4f" providerId="LiveId" clId="{8DC48FF2-0F94-084B-A941-3A63485117C9}" dt="2020-06-28T03:30:00.248" v="5040" actId="478"/>
          <ac:picMkLst>
            <pc:docMk/>
            <pc:sldMk cId="405350919" sldId="321"/>
            <ac:picMk id="4" creationId="{2979B9CC-BD24-6542-95B3-802F37F8FF3D}"/>
          </ac:picMkLst>
        </pc:picChg>
      </pc:sldChg>
      <pc:sldChg chg="modSp">
        <pc:chgData name="延齡 楊" userId="3b99287881d56c4f" providerId="LiveId" clId="{8DC48FF2-0F94-084B-A941-3A63485117C9}" dt="2020-06-28T13:23:17.110" v="6059" actId="20577"/>
        <pc:sldMkLst>
          <pc:docMk/>
          <pc:sldMk cId="1650548616" sldId="323"/>
        </pc:sldMkLst>
        <pc:spChg chg="mod">
          <ac:chgData name="延齡 楊" userId="3b99287881d56c4f" providerId="LiveId" clId="{8DC48FF2-0F94-084B-A941-3A63485117C9}" dt="2020-06-28T13:23:17.110" v="6059" actId="20577"/>
          <ac:spMkLst>
            <pc:docMk/>
            <pc:sldMk cId="1650548616" sldId="323"/>
            <ac:spMk id="5" creationId="{4E37F0E2-A711-CC48-B5C7-D0984A539196}"/>
          </ac:spMkLst>
        </pc:spChg>
      </pc:sldChg>
      <pc:sldChg chg="delSp modSp">
        <pc:chgData name="延齡 楊" userId="3b99287881d56c4f" providerId="LiveId" clId="{8DC48FF2-0F94-084B-A941-3A63485117C9}" dt="2020-06-28T13:23:27.987" v="6065" actId="20577"/>
        <pc:sldMkLst>
          <pc:docMk/>
          <pc:sldMk cId="1823742368" sldId="324"/>
        </pc:sldMkLst>
        <pc:spChg chg="mod">
          <ac:chgData name="延齡 楊" userId="3b99287881d56c4f" providerId="LiveId" clId="{8DC48FF2-0F94-084B-A941-3A63485117C9}" dt="2020-06-28T13:23:27.987" v="6065" actId="20577"/>
          <ac:spMkLst>
            <pc:docMk/>
            <pc:sldMk cId="1823742368" sldId="324"/>
            <ac:spMk id="5" creationId="{4E37F0E2-A711-CC48-B5C7-D0984A539196}"/>
          </ac:spMkLst>
        </pc:spChg>
        <pc:picChg chg="del">
          <ac:chgData name="延齡 楊" userId="3b99287881d56c4f" providerId="LiveId" clId="{8DC48FF2-0F94-084B-A941-3A63485117C9}" dt="2020-06-28T03:30:03.395" v="5041" actId="478"/>
          <ac:picMkLst>
            <pc:docMk/>
            <pc:sldMk cId="1823742368" sldId="324"/>
            <ac:picMk id="4" creationId="{2979B9CC-BD24-6542-95B3-802F37F8FF3D}"/>
          </ac:picMkLst>
        </pc:picChg>
      </pc:sldChg>
      <pc:sldChg chg="modSp">
        <pc:chgData name="延齡 楊" userId="3b99287881d56c4f" providerId="LiveId" clId="{8DC48FF2-0F94-084B-A941-3A63485117C9}" dt="2020-06-28T13:22:47.956" v="6041" actId="20577"/>
        <pc:sldMkLst>
          <pc:docMk/>
          <pc:sldMk cId="2423911100" sldId="325"/>
        </pc:sldMkLst>
        <pc:spChg chg="mod">
          <ac:chgData name="延齡 楊" userId="3b99287881d56c4f" providerId="LiveId" clId="{8DC48FF2-0F94-084B-A941-3A63485117C9}" dt="2020-06-28T13:22:47.956" v="6041" actId="20577"/>
          <ac:spMkLst>
            <pc:docMk/>
            <pc:sldMk cId="2423911100" sldId="325"/>
            <ac:spMk id="5" creationId="{4E37F0E2-A711-CC48-B5C7-D0984A539196}"/>
          </ac:spMkLst>
        </pc:spChg>
      </pc:sldChg>
      <pc:sldChg chg="delSp modSp">
        <pc:chgData name="延齡 楊" userId="3b99287881d56c4f" providerId="LiveId" clId="{8DC48FF2-0F94-084B-A941-3A63485117C9}" dt="2020-06-29T12:18:22.133" v="9556" actId="478"/>
        <pc:sldMkLst>
          <pc:docMk/>
          <pc:sldMk cId="235113668" sldId="328"/>
        </pc:sldMkLst>
        <pc:spChg chg="mod">
          <ac:chgData name="延齡 楊" userId="3b99287881d56c4f" providerId="LiveId" clId="{8DC48FF2-0F94-084B-A941-3A63485117C9}" dt="2020-06-29T12:18:19.306" v="9554" actId="20577"/>
          <ac:spMkLst>
            <pc:docMk/>
            <pc:sldMk cId="235113668" sldId="328"/>
            <ac:spMk id="15" creationId="{2DCEC527-55A3-A24F-8F9D-3265CE18C829}"/>
          </ac:spMkLst>
        </pc:spChg>
        <pc:picChg chg="del">
          <ac:chgData name="延齡 楊" userId="3b99287881d56c4f" providerId="LiveId" clId="{8DC48FF2-0F94-084B-A941-3A63485117C9}" dt="2020-06-29T12:18:22.133" v="9556" actId="478"/>
          <ac:picMkLst>
            <pc:docMk/>
            <pc:sldMk cId="235113668" sldId="328"/>
            <ac:picMk id="10" creationId="{ACF5BFB6-BF32-8A4B-A70D-8EBC1529431F}"/>
          </ac:picMkLst>
        </pc:picChg>
        <pc:picChg chg="del">
          <ac:chgData name="延齡 楊" userId="3b99287881d56c4f" providerId="LiveId" clId="{8DC48FF2-0F94-084B-A941-3A63485117C9}" dt="2020-06-29T12:18:20.903" v="9555" actId="478"/>
          <ac:picMkLst>
            <pc:docMk/>
            <pc:sldMk cId="235113668" sldId="328"/>
            <ac:picMk id="13" creationId="{14FADDCA-39C3-B84F-9A96-27AE31649D0B}"/>
          </ac:picMkLst>
        </pc:picChg>
      </pc:sldChg>
      <pc:sldChg chg="delSp modSp">
        <pc:chgData name="延齡 楊" userId="3b99287881d56c4f" providerId="LiveId" clId="{8DC48FF2-0F94-084B-A941-3A63485117C9}" dt="2020-06-29T12:18:06.993" v="9543" actId="20577"/>
        <pc:sldMkLst>
          <pc:docMk/>
          <pc:sldMk cId="713536748" sldId="329"/>
        </pc:sldMkLst>
        <pc:spChg chg="mod">
          <ac:chgData name="延齡 楊" userId="3b99287881d56c4f" providerId="LiveId" clId="{8DC48FF2-0F94-084B-A941-3A63485117C9}" dt="2020-06-29T12:18:06.993" v="9543" actId="20577"/>
          <ac:spMkLst>
            <pc:docMk/>
            <pc:sldMk cId="713536748" sldId="329"/>
            <ac:spMk id="2" creationId="{3395301C-7C6D-DC47-AB5B-522E89DD5F1A}"/>
          </ac:spMkLst>
        </pc:spChg>
        <pc:spChg chg="mod">
          <ac:chgData name="延齡 楊" userId="3b99287881d56c4f" providerId="LiveId" clId="{8DC48FF2-0F94-084B-A941-3A63485117C9}" dt="2020-06-29T12:18:01.806" v="9540" actId="20577"/>
          <ac:spMkLst>
            <pc:docMk/>
            <pc:sldMk cId="713536748" sldId="329"/>
            <ac:spMk id="15" creationId="{2DCEC527-55A3-A24F-8F9D-3265CE18C829}"/>
          </ac:spMkLst>
        </pc:spChg>
        <pc:picChg chg="del">
          <ac:chgData name="延齡 楊" userId="3b99287881d56c4f" providerId="LiveId" clId="{8DC48FF2-0F94-084B-A941-3A63485117C9}" dt="2020-06-29T12:18:04.571" v="9542" actId="478"/>
          <ac:picMkLst>
            <pc:docMk/>
            <pc:sldMk cId="713536748" sldId="329"/>
            <ac:picMk id="10" creationId="{ACF5BFB6-BF32-8A4B-A70D-8EBC1529431F}"/>
          </ac:picMkLst>
        </pc:picChg>
        <pc:picChg chg="del">
          <ac:chgData name="延齡 楊" userId="3b99287881d56c4f" providerId="LiveId" clId="{8DC48FF2-0F94-084B-A941-3A63485117C9}" dt="2020-06-29T12:18:03.250" v="9541" actId="478"/>
          <ac:picMkLst>
            <pc:docMk/>
            <pc:sldMk cId="713536748" sldId="329"/>
            <ac:picMk id="13" creationId="{14FADDCA-39C3-B84F-9A96-27AE31649D0B}"/>
          </ac:picMkLst>
        </pc:picChg>
      </pc:sldChg>
      <pc:sldChg chg="modSp add">
        <pc:chgData name="延齡 楊" userId="3b99287881d56c4f" providerId="LiveId" clId="{8DC48FF2-0F94-084B-A941-3A63485117C9}" dt="2020-06-28T16:37:28.487" v="7803" actId="20577"/>
        <pc:sldMkLst>
          <pc:docMk/>
          <pc:sldMk cId="1285531471" sldId="330"/>
        </pc:sldMkLst>
        <pc:spChg chg="mod">
          <ac:chgData name="延齡 楊" userId="3b99287881d56c4f" providerId="LiveId" clId="{8DC48FF2-0F94-084B-A941-3A63485117C9}" dt="2020-06-28T16:37:28.487" v="7803" actId="20577"/>
          <ac:spMkLst>
            <pc:docMk/>
            <pc:sldMk cId="1285531471" sldId="330"/>
            <ac:spMk id="5" creationId="{4E37F0E2-A711-CC48-B5C7-D0984A539196}"/>
          </ac:spMkLst>
        </pc:spChg>
      </pc:sldChg>
      <pc:sldChg chg="delSp">
        <pc:chgData name="延齡 楊" userId="3b99287881d56c4f" providerId="LiveId" clId="{8DC48FF2-0F94-084B-A941-3A63485117C9}" dt="2020-06-28T03:28:14.765" v="5025" actId="478"/>
        <pc:sldMkLst>
          <pc:docMk/>
          <pc:sldMk cId="3844906026" sldId="332"/>
        </pc:sldMkLst>
        <pc:picChg chg="del">
          <ac:chgData name="延齡 楊" userId="3b99287881d56c4f" providerId="LiveId" clId="{8DC48FF2-0F94-084B-A941-3A63485117C9}" dt="2020-06-28T03:28:14.765" v="5025" actId="478"/>
          <ac:picMkLst>
            <pc:docMk/>
            <pc:sldMk cId="3844906026" sldId="332"/>
            <ac:picMk id="4" creationId="{BF80AAA3-A0FC-924E-BF17-B2D2B919914F}"/>
          </ac:picMkLst>
        </pc:picChg>
      </pc:sldChg>
      <pc:sldChg chg="delSp">
        <pc:chgData name="延齡 楊" userId="3b99287881d56c4f" providerId="LiveId" clId="{8DC48FF2-0F94-084B-A941-3A63485117C9}" dt="2020-06-29T00:37:05.165" v="8735" actId="478"/>
        <pc:sldMkLst>
          <pc:docMk/>
          <pc:sldMk cId="2974809653" sldId="333"/>
        </pc:sldMkLst>
        <pc:picChg chg="del">
          <ac:chgData name="延齡 楊" userId="3b99287881d56c4f" providerId="LiveId" clId="{8DC48FF2-0F94-084B-A941-3A63485117C9}" dt="2020-06-26T02:48:27.276" v="1355" actId="478"/>
          <ac:picMkLst>
            <pc:docMk/>
            <pc:sldMk cId="2974809653" sldId="333"/>
            <ac:picMk id="4" creationId="{BF80AAA3-A0FC-924E-BF17-B2D2B919914F}"/>
          </ac:picMkLst>
        </pc:picChg>
        <pc:picChg chg="del">
          <ac:chgData name="延齡 楊" userId="3b99287881d56c4f" providerId="LiveId" clId="{8DC48FF2-0F94-084B-A941-3A63485117C9}" dt="2020-06-29T00:37:05.165" v="8735" actId="478"/>
          <ac:picMkLst>
            <pc:docMk/>
            <pc:sldMk cId="2974809653" sldId="333"/>
            <ac:picMk id="67" creationId="{7A9B3890-3977-CC49-BC85-650EC15BCD4B}"/>
          </ac:picMkLst>
        </pc:picChg>
      </pc:sldChg>
      <pc:sldChg chg="addSp delSp modSp">
        <pc:chgData name="延齡 楊" userId="3b99287881d56c4f" providerId="LiveId" clId="{8DC48FF2-0F94-084B-A941-3A63485117C9}" dt="2020-06-29T00:40:42.164" v="8760" actId="1076"/>
        <pc:sldMkLst>
          <pc:docMk/>
          <pc:sldMk cId="2478540163" sldId="336"/>
        </pc:sldMkLst>
        <pc:spChg chg="mod">
          <ac:chgData name="延齡 楊" userId="3b99287881d56c4f" providerId="LiveId" clId="{8DC48FF2-0F94-084B-A941-3A63485117C9}" dt="2020-06-29T00:39:49.007" v="8753"/>
          <ac:spMkLst>
            <pc:docMk/>
            <pc:sldMk cId="2478540163" sldId="336"/>
            <ac:spMk id="5" creationId="{2FDC5812-9BDA-4344-97A6-8569986A66E3}"/>
          </ac:spMkLst>
        </pc:spChg>
        <pc:spChg chg="mod">
          <ac:chgData name="延齡 楊" userId="3b99287881d56c4f" providerId="LiveId" clId="{8DC48FF2-0F94-084B-A941-3A63485117C9}" dt="2020-06-29T00:40:04.345" v="8756" actId="255"/>
          <ac:spMkLst>
            <pc:docMk/>
            <pc:sldMk cId="2478540163" sldId="336"/>
            <ac:spMk id="13" creationId="{68540F09-A15C-0D43-B51C-7121F005DD7B}"/>
          </ac:spMkLst>
        </pc:spChg>
        <pc:spChg chg="del">
          <ac:chgData name="延齡 楊" userId="3b99287881d56c4f" providerId="LiveId" clId="{8DC48FF2-0F94-084B-A941-3A63485117C9}" dt="2020-06-29T00:39:50.515" v="8754" actId="478"/>
          <ac:spMkLst>
            <pc:docMk/>
            <pc:sldMk cId="2478540163" sldId="336"/>
            <ac:spMk id="14" creationId="{A513BE74-060E-3740-9F6B-77E8A6A6A094}"/>
          </ac:spMkLst>
        </pc:spChg>
        <pc:spChg chg="mod">
          <ac:chgData name="延齡 楊" userId="3b99287881d56c4f" providerId="LiveId" clId="{8DC48FF2-0F94-084B-A941-3A63485117C9}" dt="2020-06-29T00:40:21.858" v="8758" actId="1076"/>
          <ac:spMkLst>
            <pc:docMk/>
            <pc:sldMk cId="2478540163" sldId="336"/>
            <ac:spMk id="19" creationId="{CACC2621-5DE9-A640-8CBB-34392F4CB801}"/>
          </ac:spMkLst>
        </pc:spChg>
        <pc:spChg chg="mod">
          <ac:chgData name="延齡 楊" userId="3b99287881d56c4f" providerId="LiveId" clId="{8DC48FF2-0F94-084B-A941-3A63485117C9}" dt="2020-06-29T00:40:38.360" v="8759" actId="1076"/>
          <ac:spMkLst>
            <pc:docMk/>
            <pc:sldMk cId="2478540163" sldId="336"/>
            <ac:spMk id="20" creationId="{F9927519-8662-5A49-83B5-69ED28F5A3F7}"/>
          </ac:spMkLst>
        </pc:spChg>
        <pc:spChg chg="mod">
          <ac:chgData name="延齡 楊" userId="3b99287881d56c4f" providerId="LiveId" clId="{8DC48FF2-0F94-084B-A941-3A63485117C9}" dt="2020-06-29T00:40:38.360" v="8759" actId="1076"/>
          <ac:spMkLst>
            <pc:docMk/>
            <pc:sldMk cId="2478540163" sldId="336"/>
            <ac:spMk id="21" creationId="{9BF61B85-C2E6-F045-AEE8-522F538DD977}"/>
          </ac:spMkLst>
        </pc:spChg>
        <pc:spChg chg="mod">
          <ac:chgData name="延齡 楊" userId="3b99287881d56c4f" providerId="LiveId" clId="{8DC48FF2-0F94-084B-A941-3A63485117C9}" dt="2020-06-29T00:40:38.360" v="8759" actId="1076"/>
          <ac:spMkLst>
            <pc:docMk/>
            <pc:sldMk cId="2478540163" sldId="336"/>
            <ac:spMk id="22" creationId="{B7B0A43C-1E90-034E-8FD2-1359C5FB91D6}"/>
          </ac:spMkLst>
        </pc:spChg>
        <pc:spChg chg="mod">
          <ac:chgData name="延齡 楊" userId="3b99287881d56c4f" providerId="LiveId" clId="{8DC48FF2-0F94-084B-A941-3A63485117C9}" dt="2020-06-29T00:40:38.360" v="8759" actId="1076"/>
          <ac:spMkLst>
            <pc:docMk/>
            <pc:sldMk cId="2478540163" sldId="336"/>
            <ac:spMk id="23" creationId="{F145C513-CE0B-6D47-B8E3-ED2A89F64213}"/>
          </ac:spMkLst>
        </pc:spChg>
        <pc:spChg chg="mod">
          <ac:chgData name="延齡 楊" userId="3b99287881d56c4f" providerId="LiveId" clId="{8DC48FF2-0F94-084B-A941-3A63485117C9}" dt="2020-06-29T00:40:38.360" v="8759" actId="1076"/>
          <ac:spMkLst>
            <pc:docMk/>
            <pc:sldMk cId="2478540163" sldId="336"/>
            <ac:spMk id="24" creationId="{7756B20B-A1DD-AF41-98F4-5253272A5834}"/>
          </ac:spMkLst>
        </pc:spChg>
        <pc:spChg chg="mod">
          <ac:chgData name="延齡 楊" userId="3b99287881d56c4f" providerId="LiveId" clId="{8DC48FF2-0F94-084B-A941-3A63485117C9}" dt="2020-06-29T00:40:38.360" v="8759" actId="1076"/>
          <ac:spMkLst>
            <pc:docMk/>
            <pc:sldMk cId="2478540163" sldId="336"/>
            <ac:spMk id="25" creationId="{3742D892-BD19-4643-BF57-1B22068CF60A}"/>
          </ac:spMkLst>
        </pc:spChg>
        <pc:spChg chg="mod">
          <ac:chgData name="延齡 楊" userId="3b99287881d56c4f" providerId="LiveId" clId="{8DC48FF2-0F94-084B-A941-3A63485117C9}" dt="2020-06-29T00:40:38.360" v="8759" actId="1076"/>
          <ac:spMkLst>
            <pc:docMk/>
            <pc:sldMk cId="2478540163" sldId="336"/>
            <ac:spMk id="26" creationId="{900B8A25-D8A6-9B47-AA2B-26AB284BA091}"/>
          </ac:spMkLst>
        </pc:spChg>
        <pc:spChg chg="mod">
          <ac:chgData name="延齡 楊" userId="3b99287881d56c4f" providerId="LiveId" clId="{8DC48FF2-0F94-084B-A941-3A63485117C9}" dt="2020-06-29T00:40:38.360" v="8759" actId="1076"/>
          <ac:spMkLst>
            <pc:docMk/>
            <pc:sldMk cId="2478540163" sldId="336"/>
            <ac:spMk id="27" creationId="{6F02F3C2-EAE8-994F-A60E-C45D66B886BD}"/>
          </ac:spMkLst>
        </pc:spChg>
        <pc:spChg chg="mod">
          <ac:chgData name="延齡 楊" userId="3b99287881d56c4f" providerId="LiveId" clId="{8DC48FF2-0F94-084B-A941-3A63485117C9}" dt="2020-06-29T00:40:38.360" v="8759" actId="1076"/>
          <ac:spMkLst>
            <pc:docMk/>
            <pc:sldMk cId="2478540163" sldId="336"/>
            <ac:spMk id="28" creationId="{D1CFB281-7F7A-2946-8B16-0ADE0F3C28CF}"/>
          </ac:spMkLst>
        </pc:spChg>
        <pc:spChg chg="mod">
          <ac:chgData name="延齡 楊" userId="3b99287881d56c4f" providerId="LiveId" clId="{8DC48FF2-0F94-084B-A941-3A63485117C9}" dt="2020-06-29T00:40:42.164" v="8760" actId="1076"/>
          <ac:spMkLst>
            <pc:docMk/>
            <pc:sldMk cId="2478540163" sldId="336"/>
            <ac:spMk id="29" creationId="{153C1233-E32E-AD45-AFD4-40BFA7251B3C}"/>
          </ac:spMkLst>
        </pc:spChg>
        <pc:spChg chg="add del mod">
          <ac:chgData name="延齡 楊" userId="3b99287881d56c4f" providerId="LiveId" clId="{8DC48FF2-0F94-084B-A941-3A63485117C9}" dt="2020-06-28T16:32:38.407" v="7763" actId="1076"/>
          <ac:spMkLst>
            <pc:docMk/>
            <pc:sldMk cId="2478540163" sldId="336"/>
            <ac:spMk id="30" creationId="{8EBCE71F-E5B4-4845-B763-59CE53DCCE57}"/>
          </ac:spMkLst>
        </pc:spChg>
        <pc:spChg chg="add del">
          <ac:chgData name="延齡 楊" userId="3b99287881d56c4f" providerId="LiveId" clId="{8DC48FF2-0F94-084B-A941-3A63485117C9}" dt="2020-06-28T16:32:24.339" v="7760" actId="478"/>
          <ac:spMkLst>
            <pc:docMk/>
            <pc:sldMk cId="2478540163" sldId="336"/>
            <ac:spMk id="36" creationId="{DB1F138D-7504-3C4D-91E7-A5FD8B2C971A}"/>
          </ac:spMkLst>
        </pc:spChg>
        <pc:spChg chg="add del mod">
          <ac:chgData name="延齡 楊" userId="3b99287881d56c4f" providerId="LiveId" clId="{8DC48FF2-0F94-084B-A941-3A63485117C9}" dt="2020-06-28T16:32:38.407" v="7763" actId="1076"/>
          <ac:spMkLst>
            <pc:docMk/>
            <pc:sldMk cId="2478540163" sldId="336"/>
            <ac:spMk id="37" creationId="{1BEF4B3B-2F5C-9640-ACB2-B1DC53264179}"/>
          </ac:spMkLst>
        </pc:spChg>
        <pc:spChg chg="add del mod">
          <ac:chgData name="延齡 楊" userId="3b99287881d56c4f" providerId="LiveId" clId="{8DC48FF2-0F94-084B-A941-3A63485117C9}" dt="2020-06-28T16:32:38.407" v="7763" actId="1076"/>
          <ac:spMkLst>
            <pc:docMk/>
            <pc:sldMk cId="2478540163" sldId="336"/>
            <ac:spMk id="38" creationId="{709BE528-140A-D641-86EC-36A91BBDB403}"/>
          </ac:spMkLst>
        </pc:spChg>
        <pc:spChg chg="add del mod">
          <ac:chgData name="延齡 楊" userId="3b99287881d56c4f" providerId="LiveId" clId="{8DC48FF2-0F94-084B-A941-3A63485117C9}" dt="2020-06-28T16:32:38.407" v="7763" actId="1076"/>
          <ac:spMkLst>
            <pc:docMk/>
            <pc:sldMk cId="2478540163" sldId="336"/>
            <ac:spMk id="39" creationId="{CFCC3500-BEEF-5540-8057-1623D10FA744}"/>
          </ac:spMkLst>
        </pc:spChg>
        <pc:spChg chg="add del">
          <ac:chgData name="延齡 楊" userId="3b99287881d56c4f" providerId="LiveId" clId="{8DC48FF2-0F94-084B-A941-3A63485117C9}" dt="2020-06-28T16:32:25.934" v="7761" actId="478"/>
          <ac:spMkLst>
            <pc:docMk/>
            <pc:sldMk cId="2478540163" sldId="336"/>
            <ac:spMk id="41" creationId="{36649C02-4984-6344-A7A7-CEA0E7FE5C70}"/>
          </ac:spMkLst>
        </pc:spChg>
        <pc:picChg chg="del">
          <ac:chgData name="延齡 楊" userId="3b99287881d56c4f" providerId="LiveId" clId="{8DC48FF2-0F94-084B-A941-3A63485117C9}" dt="2020-06-26T02:47:54.533" v="1345" actId="478"/>
          <ac:picMkLst>
            <pc:docMk/>
            <pc:sldMk cId="2478540163" sldId="336"/>
            <ac:picMk id="4" creationId="{BF80AAA3-A0FC-924E-BF17-B2D2B919914F}"/>
          </ac:picMkLst>
        </pc:picChg>
        <pc:picChg chg="mod">
          <ac:chgData name="延齡 楊" userId="3b99287881d56c4f" providerId="LiveId" clId="{8DC48FF2-0F94-084B-A941-3A63485117C9}" dt="2020-06-29T00:40:16.601" v="8757" actId="1076"/>
          <ac:picMkLst>
            <pc:docMk/>
            <pc:sldMk cId="2478540163" sldId="336"/>
            <ac:picMk id="31" creationId="{0F8CCCA0-DD5B-494A-9227-373CBB7174A3}"/>
          </ac:picMkLst>
        </pc:picChg>
        <pc:cxnChg chg="add del mod">
          <ac:chgData name="延齡 楊" userId="3b99287881d56c4f" providerId="LiveId" clId="{8DC48FF2-0F94-084B-A941-3A63485117C9}" dt="2020-06-28T16:32:38.407" v="7763" actId="1076"/>
          <ac:cxnSpMkLst>
            <pc:docMk/>
            <pc:sldMk cId="2478540163" sldId="336"/>
            <ac:cxnSpMk id="34" creationId="{D0D26AC5-7FA2-A04C-BDA6-45839FDE8EA2}"/>
          </ac:cxnSpMkLst>
        </pc:cxnChg>
        <pc:cxnChg chg="add del mod">
          <ac:chgData name="延齡 楊" userId="3b99287881d56c4f" providerId="LiveId" clId="{8DC48FF2-0F94-084B-A941-3A63485117C9}" dt="2020-06-28T16:32:38.407" v="7763" actId="1076"/>
          <ac:cxnSpMkLst>
            <pc:docMk/>
            <pc:sldMk cId="2478540163" sldId="336"/>
            <ac:cxnSpMk id="35" creationId="{E327E691-347F-AC48-9F23-8F8D3A6F24C8}"/>
          </ac:cxnSpMkLst>
        </pc:cxnChg>
        <pc:cxnChg chg="add del mod">
          <ac:chgData name="延齡 楊" userId="3b99287881d56c4f" providerId="LiveId" clId="{8DC48FF2-0F94-084B-A941-3A63485117C9}" dt="2020-06-28T16:32:38.407" v="7763" actId="1076"/>
          <ac:cxnSpMkLst>
            <pc:docMk/>
            <pc:sldMk cId="2478540163" sldId="336"/>
            <ac:cxnSpMk id="40" creationId="{55EB0BCE-0B67-0F4A-8879-2C95311A124A}"/>
          </ac:cxnSpMkLst>
        </pc:cxnChg>
        <pc:cxnChg chg="add del">
          <ac:chgData name="延齡 楊" userId="3b99287881d56c4f" providerId="LiveId" clId="{8DC48FF2-0F94-084B-A941-3A63485117C9}" dt="2020-06-28T16:32:31.371" v="7762" actId="478"/>
          <ac:cxnSpMkLst>
            <pc:docMk/>
            <pc:sldMk cId="2478540163" sldId="336"/>
            <ac:cxnSpMk id="42" creationId="{1BCF7ADA-C07B-2C46-83D0-3D64191A7123}"/>
          </ac:cxnSpMkLst>
        </pc:cxnChg>
      </pc:sldChg>
      <pc:sldChg chg="delSp">
        <pc:chgData name="延齡 楊" userId="3b99287881d56c4f" providerId="LiveId" clId="{8DC48FF2-0F94-084B-A941-3A63485117C9}" dt="2020-06-26T02:48:24.755" v="1354" actId="478"/>
        <pc:sldMkLst>
          <pc:docMk/>
          <pc:sldMk cId="3506002485" sldId="338"/>
        </pc:sldMkLst>
        <pc:picChg chg="del">
          <ac:chgData name="延齡 楊" userId="3b99287881d56c4f" providerId="LiveId" clId="{8DC48FF2-0F94-084B-A941-3A63485117C9}" dt="2020-06-26T02:48:24.755" v="1354" actId="478"/>
          <ac:picMkLst>
            <pc:docMk/>
            <pc:sldMk cId="3506002485" sldId="338"/>
            <ac:picMk id="4" creationId="{BF80AAA3-A0FC-924E-BF17-B2D2B919914F}"/>
          </ac:picMkLst>
        </pc:picChg>
      </pc:sldChg>
      <pc:sldChg chg="delSp">
        <pc:chgData name="延齡 楊" userId="3b99287881d56c4f" providerId="LiveId" clId="{8DC48FF2-0F94-084B-A941-3A63485117C9}" dt="2020-06-26T02:48:21.586" v="1353" actId="478"/>
        <pc:sldMkLst>
          <pc:docMk/>
          <pc:sldMk cId="4249470239" sldId="339"/>
        </pc:sldMkLst>
        <pc:picChg chg="del">
          <ac:chgData name="延齡 楊" userId="3b99287881d56c4f" providerId="LiveId" clId="{8DC48FF2-0F94-084B-A941-3A63485117C9}" dt="2020-06-26T02:48:21.586" v="1353" actId="478"/>
          <ac:picMkLst>
            <pc:docMk/>
            <pc:sldMk cId="4249470239" sldId="339"/>
            <ac:picMk id="4" creationId="{BF80AAA3-A0FC-924E-BF17-B2D2B919914F}"/>
          </ac:picMkLst>
        </pc:picChg>
      </pc:sldChg>
      <pc:sldChg chg="del">
        <pc:chgData name="延齡 楊" userId="3b99287881d56c4f" providerId="LiveId" clId="{8DC48FF2-0F94-084B-A941-3A63485117C9}" dt="2020-06-29T12:33:12.805" v="9577" actId="2696"/>
        <pc:sldMkLst>
          <pc:docMk/>
          <pc:sldMk cId="2560818220" sldId="340"/>
        </pc:sldMkLst>
      </pc:sldChg>
      <pc:sldChg chg="del">
        <pc:chgData name="延齡 楊" userId="3b99287881d56c4f" providerId="LiveId" clId="{8DC48FF2-0F94-084B-A941-3A63485117C9}" dt="2020-06-29T12:33:14.427" v="9578" actId="2696"/>
        <pc:sldMkLst>
          <pc:docMk/>
          <pc:sldMk cId="498625121" sldId="341"/>
        </pc:sldMkLst>
      </pc:sldChg>
      <pc:sldChg chg="delSp">
        <pc:chgData name="延齡 楊" userId="3b99287881d56c4f" providerId="LiveId" clId="{8DC48FF2-0F94-084B-A941-3A63485117C9}" dt="2020-06-28T03:30:08.782" v="5043" actId="478"/>
        <pc:sldMkLst>
          <pc:docMk/>
          <pc:sldMk cId="925662100" sldId="349"/>
        </pc:sldMkLst>
        <pc:picChg chg="del">
          <ac:chgData name="延齡 楊" userId="3b99287881d56c4f" providerId="LiveId" clId="{8DC48FF2-0F94-084B-A941-3A63485117C9}" dt="2020-06-28T03:30:08.782" v="5043" actId="478"/>
          <ac:picMkLst>
            <pc:docMk/>
            <pc:sldMk cId="925662100" sldId="349"/>
            <ac:picMk id="4" creationId="{2979B9CC-BD24-6542-95B3-802F37F8FF3D}"/>
          </ac:picMkLst>
        </pc:picChg>
      </pc:sldChg>
      <pc:sldChg chg="del">
        <pc:chgData name="延齡 楊" userId="3b99287881d56c4f" providerId="LiveId" clId="{8DC48FF2-0F94-084B-A941-3A63485117C9}" dt="2020-06-29T12:33:07.063" v="9574" actId="2696"/>
        <pc:sldMkLst>
          <pc:docMk/>
          <pc:sldMk cId="2545930292" sldId="351"/>
        </pc:sldMkLst>
      </pc:sldChg>
      <pc:sldChg chg="del">
        <pc:chgData name="延齡 楊" userId="3b99287881d56c4f" providerId="LiveId" clId="{8DC48FF2-0F94-084B-A941-3A63485117C9}" dt="2020-06-28T16:35:58.701" v="7783" actId="2696"/>
        <pc:sldMkLst>
          <pc:docMk/>
          <pc:sldMk cId="1140162306" sldId="353"/>
        </pc:sldMkLst>
      </pc:sldChg>
      <pc:sldChg chg="del">
        <pc:chgData name="延齡 楊" userId="3b99287881d56c4f" providerId="LiveId" clId="{8DC48FF2-0F94-084B-A941-3A63485117C9}" dt="2020-06-28T16:36:06.733" v="7784" actId="2696"/>
        <pc:sldMkLst>
          <pc:docMk/>
          <pc:sldMk cId="2429350550" sldId="355"/>
        </pc:sldMkLst>
      </pc:sldChg>
      <pc:sldChg chg="del">
        <pc:chgData name="延齡 楊" userId="3b99287881d56c4f" providerId="LiveId" clId="{8DC48FF2-0F94-084B-A941-3A63485117C9}" dt="2020-06-28T16:36:11.178" v="7785" actId="2696"/>
        <pc:sldMkLst>
          <pc:docMk/>
          <pc:sldMk cId="2003864801" sldId="357"/>
        </pc:sldMkLst>
      </pc:sldChg>
      <pc:sldChg chg="del">
        <pc:chgData name="延齡 楊" userId="3b99287881d56c4f" providerId="LiveId" clId="{8DC48FF2-0F94-084B-A941-3A63485117C9}" dt="2020-06-28T16:36:11.280" v="7787" actId="2696"/>
        <pc:sldMkLst>
          <pc:docMk/>
          <pc:sldMk cId="68670838" sldId="358"/>
        </pc:sldMkLst>
      </pc:sldChg>
      <pc:sldChg chg="del">
        <pc:chgData name="延齡 楊" userId="3b99287881d56c4f" providerId="LiveId" clId="{8DC48FF2-0F94-084B-A941-3A63485117C9}" dt="2020-06-28T16:36:11.302" v="7788" actId="2696"/>
        <pc:sldMkLst>
          <pc:docMk/>
          <pc:sldMk cId="2230386460" sldId="359"/>
        </pc:sldMkLst>
      </pc:sldChg>
      <pc:sldChg chg="del">
        <pc:chgData name="延齡 楊" userId="3b99287881d56c4f" providerId="LiveId" clId="{8DC48FF2-0F94-084B-A941-3A63485117C9}" dt="2020-06-28T16:35:50.490" v="7782" actId="2696"/>
        <pc:sldMkLst>
          <pc:docMk/>
          <pc:sldMk cId="1526461085" sldId="360"/>
        </pc:sldMkLst>
      </pc:sldChg>
      <pc:sldChg chg="del">
        <pc:chgData name="延齡 楊" userId="3b99287881d56c4f" providerId="LiveId" clId="{8DC48FF2-0F94-084B-A941-3A63485117C9}" dt="2020-06-28T16:36:11.340" v="7790" actId="2696"/>
        <pc:sldMkLst>
          <pc:docMk/>
          <pc:sldMk cId="1708651659" sldId="361"/>
        </pc:sldMkLst>
      </pc:sldChg>
      <pc:sldChg chg="del">
        <pc:chgData name="延齡 楊" userId="3b99287881d56c4f" providerId="LiveId" clId="{8DC48FF2-0F94-084B-A941-3A63485117C9}" dt="2020-06-28T16:36:11.321" v="7789" actId="2696"/>
        <pc:sldMkLst>
          <pc:docMk/>
          <pc:sldMk cId="3779746098" sldId="362"/>
        </pc:sldMkLst>
      </pc:sldChg>
      <pc:sldChg chg="del">
        <pc:chgData name="延齡 楊" userId="3b99287881d56c4f" providerId="LiveId" clId="{8DC48FF2-0F94-084B-A941-3A63485117C9}" dt="2020-06-28T16:36:11.365" v="7791" actId="2696"/>
        <pc:sldMkLst>
          <pc:docMk/>
          <pc:sldMk cId="78883144" sldId="363"/>
        </pc:sldMkLst>
      </pc:sldChg>
      <pc:sldChg chg="del">
        <pc:chgData name="延齡 楊" userId="3b99287881d56c4f" providerId="LiveId" clId="{8DC48FF2-0F94-084B-A941-3A63485117C9}" dt="2020-06-25T13:38:23.476" v="1124" actId="2696"/>
        <pc:sldMkLst>
          <pc:docMk/>
          <pc:sldMk cId="426976858" sldId="364"/>
        </pc:sldMkLst>
      </pc:sldChg>
      <pc:sldChg chg="delSp add del">
        <pc:chgData name="延齡 楊" userId="3b99287881d56c4f" providerId="LiveId" clId="{8DC48FF2-0F94-084B-A941-3A63485117C9}" dt="2020-06-27T00:08:18.991" v="2989" actId="2696"/>
        <pc:sldMkLst>
          <pc:docMk/>
          <pc:sldMk cId="3423062192" sldId="364"/>
        </pc:sldMkLst>
        <pc:picChg chg="del">
          <ac:chgData name="延齡 楊" userId="3b99287881d56c4f" providerId="LiveId" clId="{8DC48FF2-0F94-084B-A941-3A63485117C9}" dt="2020-06-26T23:05:48.525" v="2852" actId="478"/>
          <ac:picMkLst>
            <pc:docMk/>
            <pc:sldMk cId="3423062192" sldId="364"/>
            <ac:picMk id="4" creationId="{2979B9CC-BD24-6542-95B3-802F37F8FF3D}"/>
          </ac:picMkLst>
        </pc:picChg>
      </pc:sldChg>
      <pc:sldChg chg="add del">
        <pc:chgData name="延齡 楊" userId="3b99287881d56c4f" providerId="LiveId" clId="{8DC48FF2-0F94-084B-A941-3A63485117C9}" dt="2020-06-26T09:17:44.185" v="2795" actId="2696"/>
        <pc:sldMkLst>
          <pc:docMk/>
          <pc:sldMk cId="4139769430" sldId="364"/>
        </pc:sldMkLst>
      </pc:sldChg>
      <pc:sldChg chg="modSp">
        <pc:chgData name="延齡 楊" userId="3b99287881d56c4f" providerId="LiveId" clId="{8DC48FF2-0F94-084B-A941-3A63485117C9}" dt="2020-06-28T13:23:10.482" v="6053" actId="20577"/>
        <pc:sldMkLst>
          <pc:docMk/>
          <pc:sldMk cId="2355597987" sldId="365"/>
        </pc:sldMkLst>
        <pc:spChg chg="mod">
          <ac:chgData name="延齡 楊" userId="3b99287881d56c4f" providerId="LiveId" clId="{8DC48FF2-0F94-084B-A941-3A63485117C9}" dt="2020-06-28T13:23:10.482" v="6053" actId="20577"/>
          <ac:spMkLst>
            <pc:docMk/>
            <pc:sldMk cId="2355597987" sldId="365"/>
            <ac:spMk id="5" creationId="{4E37F0E2-A711-CC48-B5C7-D0984A539196}"/>
          </ac:spMkLst>
        </pc:spChg>
      </pc:sldChg>
      <pc:sldChg chg="del">
        <pc:chgData name="延齡 楊" userId="3b99287881d56c4f" providerId="LiveId" clId="{8DC48FF2-0F94-084B-A941-3A63485117C9}" dt="2020-06-28T16:36:11.246" v="7786" actId="2696"/>
        <pc:sldMkLst>
          <pc:docMk/>
          <pc:sldMk cId="1544745301" sldId="366"/>
        </pc:sldMkLst>
      </pc:sldChg>
      <pc:sldChg chg="delSp del">
        <pc:chgData name="延齡 楊" userId="3b99287881d56c4f" providerId="LiveId" clId="{8DC48FF2-0F94-084B-A941-3A63485117C9}" dt="2020-06-28T04:25:32.338" v="5425" actId="2696"/>
        <pc:sldMkLst>
          <pc:docMk/>
          <pc:sldMk cId="3147578319" sldId="367"/>
        </pc:sldMkLst>
        <pc:picChg chg="del">
          <ac:chgData name="延齡 楊" userId="3b99287881d56c4f" providerId="LiveId" clId="{8DC48FF2-0F94-084B-A941-3A63485117C9}" dt="2020-06-28T03:28:21.892" v="5027" actId="478"/>
          <ac:picMkLst>
            <pc:docMk/>
            <pc:sldMk cId="3147578319" sldId="367"/>
            <ac:picMk id="4" creationId="{BF80AAA3-A0FC-924E-BF17-B2D2B919914F}"/>
          </ac:picMkLst>
        </pc:picChg>
      </pc:sldChg>
      <pc:sldChg chg="addSp delSp modSp add modNotesTx">
        <pc:chgData name="延齡 楊" userId="3b99287881d56c4f" providerId="LiveId" clId="{8DC48FF2-0F94-084B-A941-3A63485117C9}" dt="2020-06-28T10:54:17.378" v="5606" actId="113"/>
        <pc:sldMkLst>
          <pc:docMk/>
          <pc:sldMk cId="2231469039" sldId="368"/>
        </pc:sldMkLst>
        <pc:spChg chg="add mod">
          <ac:chgData name="延齡 楊" userId="3b99287881d56c4f" providerId="LiveId" clId="{8DC48FF2-0F94-084B-A941-3A63485117C9}" dt="2020-06-28T10:54:17.378" v="5606" actId="113"/>
          <ac:spMkLst>
            <pc:docMk/>
            <pc:sldMk cId="2231469039" sldId="368"/>
            <ac:spMk id="3" creationId="{02A4C084-B9EA-BB4A-9C79-6DED04F6BF4B}"/>
          </ac:spMkLst>
        </pc:spChg>
        <pc:spChg chg="add mod">
          <ac:chgData name="延齡 楊" userId="3b99287881d56c4f" providerId="LiveId" clId="{8DC48FF2-0F94-084B-A941-3A63485117C9}" dt="2020-06-28T02:32:20.254" v="4774" actId="1076"/>
          <ac:spMkLst>
            <pc:docMk/>
            <pc:sldMk cId="2231469039" sldId="368"/>
            <ac:spMk id="11" creationId="{273FA227-BE5D-8F47-82E6-75AB7801C5D9}"/>
          </ac:spMkLst>
        </pc:spChg>
        <pc:spChg chg="add del mod">
          <ac:chgData name="延齡 楊" userId="3b99287881d56c4f" providerId="LiveId" clId="{8DC48FF2-0F94-084B-A941-3A63485117C9}" dt="2020-06-26T07:15:14.797" v="2070"/>
          <ac:spMkLst>
            <pc:docMk/>
            <pc:sldMk cId="2231469039" sldId="368"/>
            <ac:spMk id="12" creationId="{59AA87BA-59C1-DE4E-9355-A2155EA5ED70}"/>
          </ac:spMkLst>
        </pc:spChg>
        <pc:spChg chg="add mod">
          <ac:chgData name="延齡 楊" userId="3b99287881d56c4f" providerId="LiveId" clId="{8DC48FF2-0F94-084B-A941-3A63485117C9}" dt="2020-06-28T02:32:29.489" v="4776" actId="1076"/>
          <ac:spMkLst>
            <pc:docMk/>
            <pc:sldMk cId="2231469039" sldId="368"/>
            <ac:spMk id="13" creationId="{8022F70A-2850-664D-95FE-F06FE706B2CC}"/>
          </ac:spMkLst>
        </pc:spChg>
        <pc:graphicFrameChg chg="del">
          <ac:chgData name="延齡 楊" userId="3b99287881d56c4f" providerId="LiveId" clId="{8DC48FF2-0F94-084B-A941-3A63485117C9}" dt="2020-06-26T02:24:44.039" v="1226" actId="478"/>
          <ac:graphicFrameMkLst>
            <pc:docMk/>
            <pc:sldMk cId="2231469039" sldId="368"/>
            <ac:graphicFrameMk id="2" creationId="{1185A186-6A35-4243-B8A8-0805FE1D867F}"/>
          </ac:graphicFrameMkLst>
        </pc:graphicFrameChg>
        <pc:graphicFrameChg chg="add del mod modGraphic">
          <ac:chgData name="延齡 楊" userId="3b99287881d56c4f" providerId="LiveId" clId="{8DC48FF2-0F94-084B-A941-3A63485117C9}" dt="2020-06-26T02:43:49.872" v="1332" actId="2165"/>
          <ac:graphicFrameMkLst>
            <pc:docMk/>
            <pc:sldMk cId="2231469039" sldId="368"/>
            <ac:graphicFrameMk id="7" creationId="{00FA7A57-49FF-0547-A1F9-387A36F3DF8E}"/>
          </ac:graphicFrameMkLst>
        </pc:graphicFrameChg>
        <pc:picChg chg="del">
          <ac:chgData name="延齡 楊" userId="3b99287881d56c4f" providerId="LiveId" clId="{8DC48FF2-0F94-084B-A941-3A63485117C9}" dt="2020-06-26T09:16:57.561" v="2794" actId="478"/>
          <ac:picMkLst>
            <pc:docMk/>
            <pc:sldMk cId="2231469039" sldId="368"/>
            <ac:picMk id="6" creationId="{8CD71432-4CEB-A845-BF52-BD33F6EB9991}"/>
          </ac:picMkLst>
        </pc:picChg>
      </pc:sldChg>
      <pc:sldChg chg="del">
        <pc:chgData name="延齡 楊" userId="3b99287881d56c4f" providerId="LiveId" clId="{8DC48FF2-0F94-084B-A941-3A63485117C9}" dt="2020-06-28T16:36:11.390" v="7792" actId="2696"/>
        <pc:sldMkLst>
          <pc:docMk/>
          <pc:sldMk cId="1479761924" sldId="369"/>
        </pc:sldMkLst>
      </pc:sldChg>
      <pc:sldChg chg="del">
        <pc:chgData name="延齡 楊" userId="3b99287881d56c4f" providerId="LiveId" clId="{8DC48FF2-0F94-084B-A941-3A63485117C9}" dt="2020-06-28T16:36:11.413" v="7793" actId="2696"/>
        <pc:sldMkLst>
          <pc:docMk/>
          <pc:sldMk cId="2828517092" sldId="373"/>
        </pc:sldMkLst>
      </pc:sldChg>
      <pc:sldChg chg="addSp delSp modSp add del modAnim modNotesTx">
        <pc:chgData name="延齡 楊" userId="3b99287881d56c4f" providerId="LiveId" clId="{8DC48FF2-0F94-084B-A941-3A63485117C9}" dt="2020-06-27T13:05:37.337" v="4202"/>
        <pc:sldMkLst>
          <pc:docMk/>
          <pc:sldMk cId="429074935" sldId="374"/>
        </pc:sldMkLst>
        <pc:spChg chg="del">
          <ac:chgData name="延齡 楊" userId="3b99287881d56c4f" providerId="LiveId" clId="{8DC48FF2-0F94-084B-A941-3A63485117C9}" dt="2020-06-26T08:35:00.357" v="2167" actId="478"/>
          <ac:spMkLst>
            <pc:docMk/>
            <pc:sldMk cId="429074935" sldId="374"/>
            <ac:spMk id="2" creationId="{00000000-0000-0000-0000-000000000000}"/>
          </ac:spMkLst>
        </pc:spChg>
        <pc:spChg chg="mod">
          <ac:chgData name="延齡 楊" userId="3b99287881d56c4f" providerId="LiveId" clId="{8DC48FF2-0F94-084B-A941-3A63485117C9}" dt="2020-06-27T12:41:03.026" v="4089" actId="20577"/>
          <ac:spMkLst>
            <pc:docMk/>
            <pc:sldMk cId="429074935" sldId="374"/>
            <ac:spMk id="3" creationId="{00000000-0000-0000-0000-000000000000}"/>
          </ac:spMkLst>
        </pc:spChg>
        <pc:spChg chg="mod">
          <ac:chgData name="延齡 楊" userId="3b99287881d56c4f" providerId="LiveId" clId="{8DC48FF2-0F94-084B-A941-3A63485117C9}" dt="2020-06-26T08:32:59.567" v="2117"/>
          <ac:spMkLst>
            <pc:docMk/>
            <pc:sldMk cId="429074935" sldId="374"/>
            <ac:spMk id="5" creationId="{4E37F0E2-A711-CC48-B5C7-D0984A539196}"/>
          </ac:spMkLst>
        </pc:spChg>
        <pc:spChg chg="del">
          <ac:chgData name="延齡 楊" userId="3b99287881d56c4f" providerId="LiveId" clId="{8DC48FF2-0F94-084B-A941-3A63485117C9}" dt="2020-06-26T08:33:40.068" v="2129" actId="478"/>
          <ac:spMkLst>
            <pc:docMk/>
            <pc:sldMk cId="429074935" sldId="374"/>
            <ac:spMk id="6" creationId="{00000000-0000-0000-0000-000000000000}"/>
          </ac:spMkLst>
        </pc:spChg>
        <pc:spChg chg="del">
          <ac:chgData name="延齡 楊" userId="3b99287881d56c4f" providerId="LiveId" clId="{8DC48FF2-0F94-084B-A941-3A63485117C9}" dt="2020-06-26T08:34:57.422" v="2166" actId="478"/>
          <ac:spMkLst>
            <pc:docMk/>
            <pc:sldMk cId="429074935" sldId="374"/>
            <ac:spMk id="7" creationId="{00000000-0000-0000-0000-000000000000}"/>
          </ac:spMkLst>
        </pc:spChg>
        <pc:spChg chg="mod">
          <ac:chgData name="延齡 楊" userId="3b99287881d56c4f" providerId="LiveId" clId="{8DC48FF2-0F94-084B-A941-3A63485117C9}" dt="2020-06-27T12:41:14.387" v="4091" actId="1076"/>
          <ac:spMkLst>
            <pc:docMk/>
            <pc:sldMk cId="429074935" sldId="374"/>
            <ac:spMk id="12" creationId="{00000000-0000-0000-0000-000000000000}"/>
          </ac:spMkLst>
        </pc:spChg>
        <pc:spChg chg="del">
          <ac:chgData name="延齡 楊" userId="3b99287881d56c4f" providerId="LiveId" clId="{8DC48FF2-0F94-084B-A941-3A63485117C9}" dt="2020-06-26T08:43:34.217" v="2400" actId="478"/>
          <ac:spMkLst>
            <pc:docMk/>
            <pc:sldMk cId="429074935" sldId="374"/>
            <ac:spMk id="13" creationId="{00000000-0000-0000-0000-000000000000}"/>
          </ac:spMkLst>
        </pc:spChg>
        <pc:spChg chg="mod">
          <ac:chgData name="延齡 楊" userId="3b99287881d56c4f" providerId="LiveId" clId="{8DC48FF2-0F94-084B-A941-3A63485117C9}" dt="2020-06-27T12:41:11.182" v="4090" actId="1076"/>
          <ac:spMkLst>
            <pc:docMk/>
            <pc:sldMk cId="429074935" sldId="374"/>
            <ac:spMk id="14" creationId="{146860F4-4841-2943-B2C2-2EDCEA84EF70}"/>
          </ac:spMkLst>
        </pc:spChg>
        <pc:spChg chg="del">
          <ac:chgData name="延齡 楊" userId="3b99287881d56c4f" providerId="LiveId" clId="{8DC48FF2-0F94-084B-A941-3A63485117C9}" dt="2020-06-26T08:34:54.323" v="2165" actId="478"/>
          <ac:spMkLst>
            <pc:docMk/>
            <pc:sldMk cId="429074935" sldId="374"/>
            <ac:spMk id="30" creationId="{1F5E869D-3415-5D47-B0E6-C05404A78DD4}"/>
          </ac:spMkLst>
        </pc:spChg>
        <pc:spChg chg="del">
          <ac:chgData name="延齡 楊" userId="3b99287881d56c4f" providerId="LiveId" clId="{8DC48FF2-0F94-084B-A941-3A63485117C9}" dt="2020-06-26T08:34:57.422" v="2166" actId="478"/>
          <ac:spMkLst>
            <pc:docMk/>
            <pc:sldMk cId="429074935" sldId="374"/>
            <ac:spMk id="35" creationId="{F0B010A4-8BF7-4D4C-A6B6-A344DDBB7C4B}"/>
          </ac:spMkLst>
        </pc:spChg>
        <pc:spChg chg="del">
          <ac:chgData name="延齡 楊" userId="3b99287881d56c4f" providerId="LiveId" clId="{8DC48FF2-0F94-084B-A941-3A63485117C9}" dt="2020-06-26T08:34:57.422" v="2166" actId="478"/>
          <ac:spMkLst>
            <pc:docMk/>
            <pc:sldMk cId="429074935" sldId="374"/>
            <ac:spMk id="37" creationId="{D2259F00-80C9-FA4D-B3C0-4BF82A16BBF3}"/>
          </ac:spMkLst>
        </pc:spChg>
        <pc:spChg chg="del">
          <ac:chgData name="延齡 楊" userId="3b99287881d56c4f" providerId="LiveId" clId="{8DC48FF2-0F94-084B-A941-3A63485117C9}" dt="2020-06-26T08:34:57.422" v="2166" actId="478"/>
          <ac:spMkLst>
            <pc:docMk/>
            <pc:sldMk cId="429074935" sldId="374"/>
            <ac:spMk id="38" creationId="{90F6643E-B51F-884A-A7CB-57772721CFAB}"/>
          </ac:spMkLst>
        </pc:spChg>
        <pc:spChg chg="del">
          <ac:chgData name="延齡 楊" userId="3b99287881d56c4f" providerId="LiveId" clId="{8DC48FF2-0F94-084B-A941-3A63485117C9}" dt="2020-06-26T08:34:57.422" v="2166" actId="478"/>
          <ac:spMkLst>
            <pc:docMk/>
            <pc:sldMk cId="429074935" sldId="374"/>
            <ac:spMk id="39" creationId="{7F4BB3E1-FA83-6641-A9F5-1DBE50A24C51}"/>
          </ac:spMkLst>
        </pc:spChg>
        <pc:spChg chg="del">
          <ac:chgData name="延齡 楊" userId="3b99287881d56c4f" providerId="LiveId" clId="{8DC48FF2-0F94-084B-A941-3A63485117C9}" dt="2020-06-26T08:34:57.422" v="2166" actId="478"/>
          <ac:spMkLst>
            <pc:docMk/>
            <pc:sldMk cId="429074935" sldId="374"/>
            <ac:spMk id="40" creationId="{2D3DBB31-6BCF-B04A-B597-4A57B09D5B4B}"/>
          </ac:spMkLst>
        </pc:spChg>
        <pc:spChg chg="del">
          <ac:chgData name="延齡 楊" userId="3b99287881d56c4f" providerId="LiveId" clId="{8DC48FF2-0F94-084B-A941-3A63485117C9}" dt="2020-06-26T08:35:00.357" v="2167" actId="478"/>
          <ac:spMkLst>
            <pc:docMk/>
            <pc:sldMk cId="429074935" sldId="374"/>
            <ac:spMk id="43" creationId="{1F5E869D-3415-5D47-B0E6-C05404A78DD4}"/>
          </ac:spMkLst>
        </pc:spChg>
        <pc:spChg chg="del">
          <ac:chgData name="延齡 楊" userId="3b99287881d56c4f" providerId="LiveId" clId="{8DC48FF2-0F94-084B-A941-3A63485117C9}" dt="2020-06-26T08:35:00.357" v="2167" actId="478"/>
          <ac:spMkLst>
            <pc:docMk/>
            <pc:sldMk cId="429074935" sldId="374"/>
            <ac:spMk id="47" creationId="{F0B010A4-8BF7-4D4C-A6B6-A344DDBB7C4B}"/>
          </ac:spMkLst>
        </pc:spChg>
        <pc:spChg chg="del">
          <ac:chgData name="延齡 楊" userId="3b99287881d56c4f" providerId="LiveId" clId="{8DC48FF2-0F94-084B-A941-3A63485117C9}" dt="2020-06-26T08:35:00.357" v="2167" actId="478"/>
          <ac:spMkLst>
            <pc:docMk/>
            <pc:sldMk cId="429074935" sldId="374"/>
            <ac:spMk id="48" creationId="{D2259F00-80C9-FA4D-B3C0-4BF82A16BBF3}"/>
          </ac:spMkLst>
        </pc:spChg>
        <pc:spChg chg="del">
          <ac:chgData name="延齡 楊" userId="3b99287881d56c4f" providerId="LiveId" clId="{8DC48FF2-0F94-084B-A941-3A63485117C9}" dt="2020-06-26T08:35:00.357" v="2167" actId="478"/>
          <ac:spMkLst>
            <pc:docMk/>
            <pc:sldMk cId="429074935" sldId="374"/>
            <ac:spMk id="49" creationId="{90F6643E-B51F-884A-A7CB-57772721CFAB}"/>
          </ac:spMkLst>
        </pc:spChg>
        <pc:spChg chg="del">
          <ac:chgData name="延齡 楊" userId="3b99287881d56c4f" providerId="LiveId" clId="{8DC48FF2-0F94-084B-A941-3A63485117C9}" dt="2020-06-26T08:35:00.357" v="2167" actId="478"/>
          <ac:spMkLst>
            <pc:docMk/>
            <pc:sldMk cId="429074935" sldId="374"/>
            <ac:spMk id="50" creationId="{7F4BB3E1-FA83-6641-A9F5-1DBE50A24C51}"/>
          </ac:spMkLst>
        </pc:spChg>
        <pc:spChg chg="del">
          <ac:chgData name="延齡 楊" userId="3b99287881d56c4f" providerId="LiveId" clId="{8DC48FF2-0F94-084B-A941-3A63485117C9}" dt="2020-06-26T08:35:00.357" v="2167" actId="478"/>
          <ac:spMkLst>
            <pc:docMk/>
            <pc:sldMk cId="429074935" sldId="374"/>
            <ac:spMk id="51" creationId="{2D3DBB31-6BCF-B04A-B597-4A57B09D5B4B}"/>
          </ac:spMkLst>
        </pc:spChg>
        <pc:spChg chg="del">
          <ac:chgData name="延齡 楊" userId="3b99287881d56c4f" providerId="LiveId" clId="{8DC48FF2-0F94-084B-A941-3A63485117C9}" dt="2020-06-26T08:34:57.422" v="2166" actId="478"/>
          <ac:spMkLst>
            <pc:docMk/>
            <pc:sldMk cId="429074935" sldId="374"/>
            <ac:spMk id="52" creationId="{00000000-0000-0000-0000-000000000000}"/>
          </ac:spMkLst>
        </pc:spChg>
        <pc:spChg chg="del">
          <ac:chgData name="延齡 楊" userId="3b99287881d56c4f" providerId="LiveId" clId="{8DC48FF2-0F94-084B-A941-3A63485117C9}" dt="2020-06-26T08:34:57.422" v="2166" actId="478"/>
          <ac:spMkLst>
            <pc:docMk/>
            <pc:sldMk cId="429074935" sldId="374"/>
            <ac:spMk id="53" creationId="{00000000-0000-0000-0000-000000000000}"/>
          </ac:spMkLst>
        </pc:spChg>
        <pc:spChg chg="del">
          <ac:chgData name="延齡 楊" userId="3b99287881d56c4f" providerId="LiveId" clId="{8DC48FF2-0F94-084B-A941-3A63485117C9}" dt="2020-06-26T08:34:57.422" v="2166" actId="478"/>
          <ac:spMkLst>
            <pc:docMk/>
            <pc:sldMk cId="429074935" sldId="374"/>
            <ac:spMk id="54" creationId="{00000000-0000-0000-0000-000000000000}"/>
          </ac:spMkLst>
        </pc:spChg>
        <pc:spChg chg="add del mod">
          <ac:chgData name="延齡 楊" userId="3b99287881d56c4f" providerId="LiveId" clId="{8DC48FF2-0F94-084B-A941-3A63485117C9}" dt="2020-06-27T12:40:56.502" v="4077" actId="1076"/>
          <ac:spMkLst>
            <pc:docMk/>
            <pc:sldMk cId="429074935" sldId="374"/>
            <ac:spMk id="55" creationId="{3AD4BEEF-B319-7E46-A989-61E34A1DA860}"/>
          </ac:spMkLst>
        </pc:spChg>
        <pc:spChg chg="add mod">
          <ac:chgData name="延齡 楊" userId="3b99287881d56c4f" providerId="LiveId" clId="{8DC48FF2-0F94-084B-A941-3A63485117C9}" dt="2020-06-26T09:14:54.705" v="2790" actId="1076"/>
          <ac:spMkLst>
            <pc:docMk/>
            <pc:sldMk cId="429074935" sldId="374"/>
            <ac:spMk id="56" creationId="{710109D8-8A7F-374A-94E7-32F983D88AE0}"/>
          </ac:spMkLst>
        </pc:spChg>
        <pc:spChg chg="add mod">
          <ac:chgData name="延齡 楊" userId="3b99287881d56c4f" providerId="LiveId" clId="{8DC48FF2-0F94-084B-A941-3A63485117C9}" dt="2020-06-26T09:15:05.956" v="2791" actId="1076"/>
          <ac:spMkLst>
            <pc:docMk/>
            <pc:sldMk cId="429074935" sldId="374"/>
            <ac:spMk id="57" creationId="{8E6E1792-94E2-A74D-9A9E-138A494DBCF0}"/>
          </ac:spMkLst>
        </pc:spChg>
        <pc:spChg chg="add mod">
          <ac:chgData name="延齡 楊" userId="3b99287881d56c4f" providerId="LiveId" clId="{8DC48FF2-0F94-084B-A941-3A63485117C9}" dt="2020-06-27T12:39:29.497" v="4066" actId="1076"/>
          <ac:spMkLst>
            <pc:docMk/>
            <pc:sldMk cId="429074935" sldId="374"/>
            <ac:spMk id="58" creationId="{9F1C7292-333F-B045-9E7A-AEB63C42CC4A}"/>
          </ac:spMkLst>
        </pc:spChg>
        <pc:spChg chg="del">
          <ac:chgData name="延齡 楊" userId="3b99287881d56c4f" providerId="LiveId" clId="{8DC48FF2-0F94-084B-A941-3A63485117C9}" dt="2020-06-26T08:35:00.357" v="2167" actId="478"/>
          <ac:spMkLst>
            <pc:docMk/>
            <pc:sldMk cId="429074935" sldId="374"/>
            <ac:spMk id="63" creationId="{00000000-0000-0000-0000-000000000000}"/>
          </ac:spMkLst>
        </pc:spChg>
        <pc:spChg chg="del">
          <ac:chgData name="延齡 楊" userId="3b99287881d56c4f" providerId="LiveId" clId="{8DC48FF2-0F94-084B-A941-3A63485117C9}" dt="2020-06-26T08:35:00.357" v="2167" actId="478"/>
          <ac:spMkLst>
            <pc:docMk/>
            <pc:sldMk cId="429074935" sldId="374"/>
            <ac:spMk id="64" creationId="{00000000-0000-0000-0000-000000000000}"/>
          </ac:spMkLst>
        </pc:spChg>
        <pc:spChg chg="del">
          <ac:chgData name="延齡 楊" userId="3b99287881d56c4f" providerId="LiveId" clId="{8DC48FF2-0F94-084B-A941-3A63485117C9}" dt="2020-06-26T08:35:00.357" v="2167" actId="478"/>
          <ac:spMkLst>
            <pc:docMk/>
            <pc:sldMk cId="429074935" sldId="374"/>
            <ac:spMk id="65" creationId="{00000000-0000-0000-0000-000000000000}"/>
          </ac:spMkLst>
        </pc:spChg>
        <pc:spChg chg="del">
          <ac:chgData name="延齡 楊" userId="3b99287881d56c4f" providerId="LiveId" clId="{8DC48FF2-0F94-084B-A941-3A63485117C9}" dt="2020-06-26T08:35:00.357" v="2167" actId="478"/>
          <ac:spMkLst>
            <pc:docMk/>
            <pc:sldMk cId="429074935" sldId="374"/>
            <ac:spMk id="66" creationId="{00000000-0000-0000-0000-000000000000}"/>
          </ac:spMkLst>
        </pc:spChg>
        <pc:spChg chg="add mod">
          <ac:chgData name="延齡 楊" userId="3b99287881d56c4f" providerId="LiveId" clId="{8DC48FF2-0F94-084B-A941-3A63485117C9}" dt="2020-06-26T09:15:05.956" v="2791" actId="1076"/>
          <ac:spMkLst>
            <pc:docMk/>
            <pc:sldMk cId="429074935" sldId="374"/>
            <ac:spMk id="71" creationId="{5C305F4B-3751-5648-9C2D-658BB9C2A16F}"/>
          </ac:spMkLst>
        </pc:spChg>
        <pc:spChg chg="add mod">
          <ac:chgData name="延齡 楊" userId="3b99287881d56c4f" providerId="LiveId" clId="{8DC48FF2-0F94-084B-A941-3A63485117C9}" dt="2020-06-27T12:41:26.257" v="4092" actId="1076"/>
          <ac:spMkLst>
            <pc:docMk/>
            <pc:sldMk cId="429074935" sldId="374"/>
            <ac:spMk id="72" creationId="{4373B6C9-5D2D-6441-869F-0525B30795A8}"/>
          </ac:spMkLst>
        </pc:spChg>
        <pc:spChg chg="add mod">
          <ac:chgData name="延齡 楊" userId="3b99287881d56c4f" providerId="LiveId" clId="{8DC48FF2-0F94-084B-A941-3A63485117C9}" dt="2020-06-27T12:41:26.257" v="4092" actId="1076"/>
          <ac:spMkLst>
            <pc:docMk/>
            <pc:sldMk cId="429074935" sldId="374"/>
            <ac:spMk id="73" creationId="{8EAF9686-F316-1D45-A437-8CE092B60BE8}"/>
          </ac:spMkLst>
        </pc:spChg>
        <pc:spChg chg="add mod">
          <ac:chgData name="延齡 楊" userId="3b99287881d56c4f" providerId="LiveId" clId="{8DC48FF2-0F94-084B-A941-3A63485117C9}" dt="2020-06-27T12:41:26.257" v="4092" actId="1076"/>
          <ac:spMkLst>
            <pc:docMk/>
            <pc:sldMk cId="429074935" sldId="374"/>
            <ac:spMk id="74" creationId="{0EA05AD4-A2B9-6D45-81C9-201B67CB72C2}"/>
          </ac:spMkLst>
        </pc:spChg>
        <pc:spChg chg="add mod">
          <ac:chgData name="延齡 楊" userId="3b99287881d56c4f" providerId="LiveId" clId="{8DC48FF2-0F94-084B-A941-3A63485117C9}" dt="2020-06-27T12:41:26.257" v="4092" actId="1076"/>
          <ac:spMkLst>
            <pc:docMk/>
            <pc:sldMk cId="429074935" sldId="374"/>
            <ac:spMk id="75" creationId="{900DA271-6E04-EA44-BFAD-44192BEBFE2F}"/>
          </ac:spMkLst>
        </pc:spChg>
        <pc:spChg chg="add mod">
          <ac:chgData name="延齡 楊" userId="3b99287881d56c4f" providerId="LiveId" clId="{8DC48FF2-0F94-084B-A941-3A63485117C9}" dt="2020-06-27T12:41:26.257" v="4092" actId="1076"/>
          <ac:spMkLst>
            <pc:docMk/>
            <pc:sldMk cId="429074935" sldId="374"/>
            <ac:spMk id="76" creationId="{2AFB5C65-5BF2-8144-9792-0C22CF791F24}"/>
          </ac:spMkLst>
        </pc:spChg>
        <pc:spChg chg="add mod">
          <ac:chgData name="延齡 楊" userId="3b99287881d56c4f" providerId="LiveId" clId="{8DC48FF2-0F94-084B-A941-3A63485117C9}" dt="2020-06-27T12:41:40.949" v="4093" actId="1076"/>
          <ac:spMkLst>
            <pc:docMk/>
            <pc:sldMk cId="429074935" sldId="374"/>
            <ac:spMk id="77" creationId="{3CCAF080-BAE4-CB4B-97AD-80B8D71FDCDA}"/>
          </ac:spMkLst>
        </pc:spChg>
        <pc:spChg chg="add mod">
          <ac:chgData name="延齡 楊" userId="3b99287881d56c4f" providerId="LiveId" clId="{8DC48FF2-0F94-084B-A941-3A63485117C9}" dt="2020-06-27T12:41:40.949" v="4093" actId="1076"/>
          <ac:spMkLst>
            <pc:docMk/>
            <pc:sldMk cId="429074935" sldId="374"/>
            <ac:spMk id="78" creationId="{9D8B901B-BE61-E54F-BFBF-0592A63DDAAE}"/>
          </ac:spMkLst>
        </pc:spChg>
        <pc:spChg chg="add mod">
          <ac:chgData name="延齡 楊" userId="3b99287881d56c4f" providerId="LiveId" clId="{8DC48FF2-0F94-084B-A941-3A63485117C9}" dt="2020-06-27T12:41:40.949" v="4093" actId="1076"/>
          <ac:spMkLst>
            <pc:docMk/>
            <pc:sldMk cId="429074935" sldId="374"/>
            <ac:spMk id="79" creationId="{773D266A-01BE-CB47-B9CB-A7F82F4CA241}"/>
          </ac:spMkLst>
        </pc:spChg>
        <pc:spChg chg="add mod">
          <ac:chgData name="延齡 楊" userId="3b99287881d56c4f" providerId="LiveId" clId="{8DC48FF2-0F94-084B-A941-3A63485117C9}" dt="2020-06-27T12:41:40.949" v="4093" actId="1076"/>
          <ac:spMkLst>
            <pc:docMk/>
            <pc:sldMk cId="429074935" sldId="374"/>
            <ac:spMk id="80" creationId="{41860499-85D9-8844-B6CF-829DB6978B68}"/>
          </ac:spMkLst>
        </pc:spChg>
        <pc:spChg chg="add mod">
          <ac:chgData name="延齡 楊" userId="3b99287881d56c4f" providerId="LiveId" clId="{8DC48FF2-0F94-084B-A941-3A63485117C9}" dt="2020-06-27T12:41:40.949" v="4093" actId="1076"/>
          <ac:spMkLst>
            <pc:docMk/>
            <pc:sldMk cId="429074935" sldId="374"/>
            <ac:spMk id="81" creationId="{9D528930-89AB-4542-B70C-518FD04F2D23}"/>
          </ac:spMkLst>
        </pc:spChg>
        <pc:spChg chg="add mod">
          <ac:chgData name="延齡 楊" userId="3b99287881d56c4f" providerId="LiveId" clId="{8DC48FF2-0F94-084B-A941-3A63485117C9}" dt="2020-06-27T12:41:40.949" v="4093" actId="1076"/>
          <ac:spMkLst>
            <pc:docMk/>
            <pc:sldMk cId="429074935" sldId="374"/>
            <ac:spMk id="82" creationId="{2DE79F47-30AB-314B-8215-7C236CB1CA92}"/>
          </ac:spMkLst>
        </pc:spChg>
        <pc:cxnChg chg="del">
          <ac:chgData name="延齡 楊" userId="3b99287881d56c4f" providerId="LiveId" clId="{8DC48FF2-0F94-084B-A941-3A63485117C9}" dt="2020-06-26T08:34:57.422" v="2166" actId="478"/>
          <ac:cxnSpMkLst>
            <pc:docMk/>
            <pc:sldMk cId="429074935" sldId="374"/>
            <ac:cxnSpMk id="31" creationId="{E721550F-34AB-B945-867D-ECC75AA47DB0}"/>
          </ac:cxnSpMkLst>
        </pc:cxnChg>
        <pc:cxnChg chg="del">
          <ac:chgData name="延齡 楊" userId="3b99287881d56c4f" providerId="LiveId" clId="{8DC48FF2-0F94-084B-A941-3A63485117C9}" dt="2020-06-26T08:34:57.422" v="2166" actId="478"/>
          <ac:cxnSpMkLst>
            <pc:docMk/>
            <pc:sldMk cId="429074935" sldId="374"/>
            <ac:cxnSpMk id="33" creationId="{4FEB34FB-FA14-604F-B284-E683F909BE6C}"/>
          </ac:cxnSpMkLst>
        </pc:cxnChg>
        <pc:cxnChg chg="del">
          <ac:chgData name="延齡 楊" userId="3b99287881d56c4f" providerId="LiveId" clId="{8DC48FF2-0F94-084B-A941-3A63485117C9}" dt="2020-06-26T08:34:57.422" v="2166" actId="478"/>
          <ac:cxnSpMkLst>
            <pc:docMk/>
            <pc:sldMk cId="429074935" sldId="374"/>
            <ac:cxnSpMk id="34" creationId="{5B0747E8-6DF3-EE45-94BA-D5BF0985C4EA}"/>
          </ac:cxnSpMkLst>
        </pc:cxnChg>
        <pc:cxnChg chg="del">
          <ac:chgData name="延齡 楊" userId="3b99287881d56c4f" providerId="LiveId" clId="{8DC48FF2-0F94-084B-A941-3A63485117C9}" dt="2020-06-26T08:35:00.357" v="2167" actId="478"/>
          <ac:cxnSpMkLst>
            <pc:docMk/>
            <pc:sldMk cId="429074935" sldId="374"/>
            <ac:cxnSpMk id="44" creationId="{E721550F-34AB-B945-867D-ECC75AA47DB0}"/>
          </ac:cxnSpMkLst>
        </pc:cxnChg>
        <pc:cxnChg chg="del">
          <ac:chgData name="延齡 楊" userId="3b99287881d56c4f" providerId="LiveId" clId="{8DC48FF2-0F94-084B-A941-3A63485117C9}" dt="2020-06-26T08:35:00.357" v="2167" actId="478"/>
          <ac:cxnSpMkLst>
            <pc:docMk/>
            <pc:sldMk cId="429074935" sldId="374"/>
            <ac:cxnSpMk id="45" creationId="{4FEB34FB-FA14-604F-B284-E683F909BE6C}"/>
          </ac:cxnSpMkLst>
        </pc:cxnChg>
        <pc:cxnChg chg="del">
          <ac:chgData name="延齡 楊" userId="3b99287881d56c4f" providerId="LiveId" clId="{8DC48FF2-0F94-084B-A941-3A63485117C9}" dt="2020-06-26T08:35:00.357" v="2167" actId="478"/>
          <ac:cxnSpMkLst>
            <pc:docMk/>
            <pc:sldMk cId="429074935" sldId="374"/>
            <ac:cxnSpMk id="46" creationId="{5B0747E8-6DF3-EE45-94BA-D5BF0985C4EA}"/>
          </ac:cxnSpMkLst>
        </pc:cxnChg>
        <pc:cxnChg chg="del">
          <ac:chgData name="延齡 楊" userId="3b99287881d56c4f" providerId="LiveId" clId="{8DC48FF2-0F94-084B-A941-3A63485117C9}" dt="2020-06-26T08:34:57.422" v="2166" actId="478"/>
          <ac:cxnSpMkLst>
            <pc:docMk/>
            <pc:sldMk cId="429074935" sldId="374"/>
            <ac:cxnSpMk id="59" creationId="{BA6BB887-329D-4948-AD7C-C2402DE47483}"/>
          </ac:cxnSpMkLst>
        </pc:cxnChg>
        <pc:cxnChg chg="del">
          <ac:chgData name="延齡 楊" userId="3b99287881d56c4f" providerId="LiveId" clId="{8DC48FF2-0F94-084B-A941-3A63485117C9}" dt="2020-06-26T08:34:57.422" v="2166" actId="478"/>
          <ac:cxnSpMkLst>
            <pc:docMk/>
            <pc:sldMk cId="429074935" sldId="374"/>
            <ac:cxnSpMk id="60" creationId="{BA6BB887-329D-4948-AD7C-C2402DE47483}"/>
          </ac:cxnSpMkLst>
        </pc:cxnChg>
        <pc:cxnChg chg="del">
          <ac:chgData name="延齡 楊" userId="3b99287881d56c4f" providerId="LiveId" clId="{8DC48FF2-0F94-084B-A941-3A63485117C9}" dt="2020-06-26T08:34:57.422" v="2166" actId="478"/>
          <ac:cxnSpMkLst>
            <pc:docMk/>
            <pc:sldMk cId="429074935" sldId="374"/>
            <ac:cxnSpMk id="61" creationId="{BA6BB887-329D-4948-AD7C-C2402DE47483}"/>
          </ac:cxnSpMkLst>
        </pc:cxnChg>
        <pc:cxnChg chg="del">
          <ac:chgData name="延齡 楊" userId="3b99287881d56c4f" providerId="LiveId" clId="{8DC48FF2-0F94-084B-A941-3A63485117C9}" dt="2020-06-26T08:34:57.422" v="2166" actId="478"/>
          <ac:cxnSpMkLst>
            <pc:docMk/>
            <pc:sldMk cId="429074935" sldId="374"/>
            <ac:cxnSpMk id="62" creationId="{BA6BB887-329D-4948-AD7C-C2402DE47483}"/>
          </ac:cxnSpMkLst>
        </pc:cxnChg>
        <pc:cxnChg chg="del">
          <ac:chgData name="延齡 楊" userId="3b99287881d56c4f" providerId="LiveId" clId="{8DC48FF2-0F94-084B-A941-3A63485117C9}" dt="2020-06-26T08:35:00.357" v="2167" actId="478"/>
          <ac:cxnSpMkLst>
            <pc:docMk/>
            <pc:sldMk cId="429074935" sldId="374"/>
            <ac:cxnSpMk id="67" creationId="{BA6BB887-329D-4948-AD7C-C2402DE47483}"/>
          </ac:cxnSpMkLst>
        </pc:cxnChg>
        <pc:cxnChg chg="del">
          <ac:chgData name="延齡 楊" userId="3b99287881d56c4f" providerId="LiveId" clId="{8DC48FF2-0F94-084B-A941-3A63485117C9}" dt="2020-06-26T08:35:00.357" v="2167" actId="478"/>
          <ac:cxnSpMkLst>
            <pc:docMk/>
            <pc:sldMk cId="429074935" sldId="374"/>
            <ac:cxnSpMk id="68" creationId="{BA6BB887-329D-4948-AD7C-C2402DE47483}"/>
          </ac:cxnSpMkLst>
        </pc:cxnChg>
        <pc:cxnChg chg="del">
          <ac:chgData name="延齡 楊" userId="3b99287881d56c4f" providerId="LiveId" clId="{8DC48FF2-0F94-084B-A941-3A63485117C9}" dt="2020-06-26T08:35:00.357" v="2167" actId="478"/>
          <ac:cxnSpMkLst>
            <pc:docMk/>
            <pc:sldMk cId="429074935" sldId="374"/>
            <ac:cxnSpMk id="69" creationId="{BA6BB887-329D-4948-AD7C-C2402DE47483}"/>
          </ac:cxnSpMkLst>
        </pc:cxnChg>
        <pc:cxnChg chg="del">
          <ac:chgData name="延齡 楊" userId="3b99287881d56c4f" providerId="LiveId" clId="{8DC48FF2-0F94-084B-A941-3A63485117C9}" dt="2020-06-26T08:35:00.357" v="2167" actId="478"/>
          <ac:cxnSpMkLst>
            <pc:docMk/>
            <pc:sldMk cId="429074935" sldId="374"/>
            <ac:cxnSpMk id="70" creationId="{BA6BB887-329D-4948-AD7C-C2402DE47483}"/>
          </ac:cxnSpMkLst>
        </pc:cxnChg>
      </pc:sldChg>
      <pc:sldChg chg="addSp delSp modSp add modNotesTx">
        <pc:chgData name="延齡 楊" userId="3b99287881d56c4f" providerId="LiveId" clId="{8DC48FF2-0F94-084B-A941-3A63485117C9}" dt="2020-06-28T14:38:59.417" v="6537" actId="403"/>
        <pc:sldMkLst>
          <pc:docMk/>
          <pc:sldMk cId="708445316" sldId="375"/>
        </pc:sldMkLst>
        <pc:spChg chg="add mod">
          <ac:chgData name="延齡 楊" userId="3b99287881d56c4f" providerId="LiveId" clId="{8DC48FF2-0F94-084B-A941-3A63485117C9}" dt="2020-06-28T13:39:58.931" v="6199" actId="20577"/>
          <ac:spMkLst>
            <pc:docMk/>
            <pc:sldMk cId="708445316" sldId="375"/>
            <ac:spMk id="2" creationId="{E8B6C725-CA0A-D644-80F8-A34902409B58}"/>
          </ac:spMkLst>
        </pc:spChg>
        <pc:spChg chg="add mod">
          <ac:chgData name="延齡 楊" userId="3b99287881d56c4f" providerId="LiveId" clId="{8DC48FF2-0F94-084B-A941-3A63485117C9}" dt="2020-06-28T13:40:02.321" v="6201" actId="20577"/>
          <ac:spMkLst>
            <pc:docMk/>
            <pc:sldMk cId="708445316" sldId="375"/>
            <ac:spMk id="3" creationId="{264B0053-0B19-3C42-A351-B35B593E13A1}"/>
          </ac:spMkLst>
        </pc:spChg>
        <pc:spChg chg="mod">
          <ac:chgData name="延齡 楊" userId="3b99287881d56c4f" providerId="LiveId" clId="{8DC48FF2-0F94-084B-A941-3A63485117C9}" dt="2020-06-28T14:38:59.417" v="6537" actId="403"/>
          <ac:spMkLst>
            <pc:docMk/>
            <pc:sldMk cId="708445316" sldId="375"/>
            <ac:spMk id="5" creationId="{2FDC5812-9BDA-4344-97A6-8569986A66E3}"/>
          </ac:spMkLst>
        </pc:spChg>
        <pc:spChg chg="mod">
          <ac:chgData name="延齡 楊" userId="3b99287881d56c4f" providerId="LiveId" clId="{8DC48FF2-0F94-084B-A941-3A63485117C9}" dt="2020-06-28T13:29:25.767" v="6089" actId="1076"/>
          <ac:spMkLst>
            <pc:docMk/>
            <pc:sldMk cId="708445316" sldId="375"/>
            <ac:spMk id="23" creationId="{CFD6708B-8151-B145-B6E6-8887BADEA3E2}"/>
          </ac:spMkLst>
        </pc:spChg>
        <pc:spChg chg="mod">
          <ac:chgData name="延齡 楊" userId="3b99287881d56c4f" providerId="LiveId" clId="{8DC48FF2-0F94-084B-A941-3A63485117C9}" dt="2020-06-28T13:31:54.255" v="6132" actId="1076"/>
          <ac:spMkLst>
            <pc:docMk/>
            <pc:sldMk cId="708445316" sldId="375"/>
            <ac:spMk id="24" creationId="{376BC5A0-AA67-CB42-8B58-EA19FA81E8F1}"/>
          </ac:spMkLst>
        </pc:spChg>
        <pc:spChg chg="del">
          <ac:chgData name="延齡 楊" userId="3b99287881d56c4f" providerId="LiveId" clId="{8DC48FF2-0F94-084B-A941-3A63485117C9}" dt="2020-06-28T13:28:09.586" v="6076" actId="478"/>
          <ac:spMkLst>
            <pc:docMk/>
            <pc:sldMk cId="708445316" sldId="375"/>
            <ac:spMk id="25" creationId="{74EBCF4C-F33A-8B45-ADB5-913CAA40E602}"/>
          </ac:spMkLst>
        </pc:spChg>
        <pc:spChg chg="del">
          <ac:chgData name="延齡 楊" userId="3b99287881d56c4f" providerId="LiveId" clId="{8DC48FF2-0F94-084B-A941-3A63485117C9}" dt="2020-06-28T13:29:42.996" v="6094" actId="478"/>
          <ac:spMkLst>
            <pc:docMk/>
            <pc:sldMk cId="708445316" sldId="375"/>
            <ac:spMk id="26" creationId="{D7539316-C2D9-4C46-A090-9F17E390DF8D}"/>
          </ac:spMkLst>
        </pc:spChg>
        <pc:picChg chg="add mod">
          <ac:chgData name="延齡 楊" userId="3b99287881d56c4f" providerId="LiveId" clId="{8DC48FF2-0F94-084B-A941-3A63485117C9}" dt="2020-06-28T13:33:49.045" v="6137" actId="1076"/>
          <ac:picMkLst>
            <pc:docMk/>
            <pc:sldMk cId="708445316" sldId="375"/>
            <ac:picMk id="6" creationId="{9E5D90C4-53A9-D649-8CCA-8770EB54CBCC}"/>
          </ac:picMkLst>
        </pc:picChg>
        <pc:picChg chg="del">
          <ac:chgData name="延齡 楊" userId="3b99287881d56c4f" providerId="LiveId" clId="{8DC48FF2-0F94-084B-A941-3A63485117C9}" dt="2020-06-28T13:28:07.206" v="6074" actId="478"/>
          <ac:picMkLst>
            <pc:docMk/>
            <pc:sldMk cId="708445316" sldId="375"/>
            <ac:picMk id="8" creationId="{3064B408-C5C1-574E-9D3E-CFAEAE900137}"/>
          </ac:picMkLst>
        </pc:picChg>
        <pc:picChg chg="add mod">
          <ac:chgData name="延齡 楊" userId="3b99287881d56c4f" providerId="LiveId" clId="{8DC48FF2-0F94-084B-A941-3A63485117C9}" dt="2020-06-28T13:33:52.113" v="6138" actId="1076"/>
          <ac:picMkLst>
            <pc:docMk/>
            <pc:sldMk cId="708445316" sldId="375"/>
            <ac:picMk id="9" creationId="{DC27E75B-9A8B-384F-828C-39F04A1E1D83}"/>
          </ac:picMkLst>
        </pc:picChg>
        <pc:picChg chg="del">
          <ac:chgData name="延齡 楊" userId="3b99287881d56c4f" providerId="LiveId" clId="{8DC48FF2-0F94-084B-A941-3A63485117C9}" dt="2020-06-28T13:28:08.373" v="6075" actId="478"/>
          <ac:picMkLst>
            <pc:docMk/>
            <pc:sldMk cId="708445316" sldId="375"/>
            <ac:picMk id="11" creationId="{62D84A7E-DF26-A044-BC20-09AC3F9DB6B1}"/>
          </ac:picMkLst>
        </pc:picChg>
        <pc:picChg chg="del">
          <ac:chgData name="延齡 楊" userId="3b99287881d56c4f" providerId="LiveId" clId="{8DC48FF2-0F94-084B-A941-3A63485117C9}" dt="2020-06-28T13:29:36.783" v="6090" actId="478"/>
          <ac:picMkLst>
            <pc:docMk/>
            <pc:sldMk cId="708445316" sldId="375"/>
            <ac:picMk id="13" creationId="{41B51728-CDF5-1F42-AA88-4A6484534DAC}"/>
          </ac:picMkLst>
        </pc:picChg>
        <pc:picChg chg="del">
          <ac:chgData name="延齡 楊" userId="3b99287881d56c4f" providerId="LiveId" clId="{8DC48FF2-0F94-084B-A941-3A63485117C9}" dt="2020-06-28T13:29:41.037" v="6093" actId="478"/>
          <ac:picMkLst>
            <pc:docMk/>
            <pc:sldMk cId="708445316" sldId="375"/>
            <ac:picMk id="15" creationId="{EF389C90-32DC-AE48-BA83-2C27C98E94F7}"/>
          </ac:picMkLst>
        </pc:picChg>
        <pc:picChg chg="del">
          <ac:chgData name="延齡 楊" userId="3b99287881d56c4f" providerId="LiveId" clId="{8DC48FF2-0F94-084B-A941-3A63485117C9}" dt="2020-06-28T13:29:39.292" v="6092" actId="478"/>
          <ac:picMkLst>
            <pc:docMk/>
            <pc:sldMk cId="708445316" sldId="375"/>
            <ac:picMk id="17" creationId="{653F68CD-9331-9C4B-9287-07195F0ECB75}"/>
          </ac:picMkLst>
        </pc:picChg>
        <pc:picChg chg="del">
          <ac:chgData name="延齡 楊" userId="3b99287881d56c4f" providerId="LiveId" clId="{8DC48FF2-0F94-084B-A941-3A63485117C9}" dt="2020-06-28T13:29:38.197" v="6091" actId="478"/>
          <ac:picMkLst>
            <pc:docMk/>
            <pc:sldMk cId="708445316" sldId="375"/>
            <ac:picMk id="19" creationId="{2D708A45-D3A2-4E45-A608-3C30E8FF788B}"/>
          </ac:picMkLst>
        </pc:picChg>
      </pc:sldChg>
      <pc:sldChg chg="modSp add del">
        <pc:chgData name="延齡 楊" userId="3b99287881d56c4f" providerId="LiveId" clId="{8DC48FF2-0F94-084B-A941-3A63485117C9}" dt="2020-06-27T14:26:10.233" v="4203" actId="2696"/>
        <pc:sldMkLst>
          <pc:docMk/>
          <pc:sldMk cId="4141692977" sldId="375"/>
        </pc:sldMkLst>
        <pc:spChg chg="mod">
          <ac:chgData name="延齡 楊" userId="3b99287881d56c4f" providerId="LiveId" clId="{8DC48FF2-0F94-084B-A941-3A63485117C9}" dt="2020-06-27T04:00:45.822" v="4052" actId="1076"/>
          <ac:spMkLst>
            <pc:docMk/>
            <pc:sldMk cId="4141692977" sldId="375"/>
            <ac:spMk id="23" creationId="{CFD6708B-8151-B145-B6E6-8887BADEA3E2}"/>
          </ac:spMkLst>
        </pc:spChg>
        <pc:spChg chg="mod">
          <ac:chgData name="延齡 楊" userId="3b99287881d56c4f" providerId="LiveId" clId="{8DC48FF2-0F94-084B-A941-3A63485117C9}" dt="2020-06-27T03:20:07.473" v="3890" actId="1076"/>
          <ac:spMkLst>
            <pc:docMk/>
            <pc:sldMk cId="4141692977" sldId="375"/>
            <ac:spMk id="24" creationId="{376BC5A0-AA67-CB42-8B58-EA19FA81E8F1}"/>
          </ac:spMkLst>
        </pc:spChg>
        <pc:spChg chg="mod">
          <ac:chgData name="延齡 楊" userId="3b99287881d56c4f" providerId="LiveId" clId="{8DC48FF2-0F94-084B-A941-3A63485117C9}" dt="2020-06-27T04:00:45.822" v="4052" actId="1076"/>
          <ac:spMkLst>
            <pc:docMk/>
            <pc:sldMk cId="4141692977" sldId="375"/>
            <ac:spMk id="25" creationId="{74EBCF4C-F33A-8B45-ADB5-913CAA40E602}"/>
          </ac:spMkLst>
        </pc:spChg>
        <pc:picChg chg="mod">
          <ac:chgData name="延齡 楊" userId="3b99287881d56c4f" providerId="LiveId" clId="{8DC48FF2-0F94-084B-A941-3A63485117C9}" dt="2020-06-27T04:00:45.822" v="4052" actId="1076"/>
          <ac:picMkLst>
            <pc:docMk/>
            <pc:sldMk cId="4141692977" sldId="375"/>
            <ac:picMk id="8" creationId="{3064B408-C5C1-574E-9D3E-CFAEAE900137}"/>
          </ac:picMkLst>
        </pc:picChg>
        <pc:picChg chg="mod">
          <ac:chgData name="延齡 楊" userId="3b99287881d56c4f" providerId="LiveId" clId="{8DC48FF2-0F94-084B-A941-3A63485117C9}" dt="2020-06-27T04:00:45.822" v="4052" actId="1076"/>
          <ac:picMkLst>
            <pc:docMk/>
            <pc:sldMk cId="4141692977" sldId="375"/>
            <ac:picMk id="11" creationId="{62D84A7E-DF26-A044-BC20-09AC3F9DB6B1}"/>
          </ac:picMkLst>
        </pc:picChg>
      </pc:sldChg>
      <pc:sldChg chg="delSp modSp del">
        <pc:chgData name="延齡 楊" userId="3b99287881d56c4f" providerId="LiveId" clId="{8DC48FF2-0F94-084B-A941-3A63485117C9}" dt="2020-06-26T23:46:16.806" v="2909" actId="2696"/>
        <pc:sldMkLst>
          <pc:docMk/>
          <pc:sldMk cId="3647999447" sldId="376"/>
        </pc:sldMkLst>
        <pc:spChg chg="mod">
          <ac:chgData name="延齡 楊" userId="3b99287881d56c4f" providerId="LiveId" clId="{8DC48FF2-0F94-084B-A941-3A63485117C9}" dt="2020-06-23T11:12:51.315" v="312" actId="20577"/>
          <ac:spMkLst>
            <pc:docMk/>
            <pc:sldMk cId="3647999447" sldId="376"/>
            <ac:spMk id="5" creationId="{4E37F0E2-A711-CC48-B5C7-D0984A539196}"/>
          </ac:spMkLst>
        </pc:spChg>
        <pc:picChg chg="del">
          <ac:chgData name="延齡 楊" userId="3b99287881d56c4f" providerId="LiveId" clId="{8DC48FF2-0F94-084B-A941-3A63485117C9}" dt="2020-06-23T11:12:47.820" v="308" actId="478"/>
          <ac:picMkLst>
            <pc:docMk/>
            <pc:sldMk cId="3647999447" sldId="376"/>
            <ac:picMk id="6" creationId="{2D005D72-5516-B34B-A972-EB3527DDA7E6}"/>
          </ac:picMkLst>
        </pc:picChg>
        <pc:picChg chg="del">
          <ac:chgData name="延齡 楊" userId="3b99287881d56c4f" providerId="LiveId" clId="{8DC48FF2-0F94-084B-A941-3A63485117C9}" dt="2020-06-23T11:12:47.820" v="308" actId="478"/>
          <ac:picMkLst>
            <pc:docMk/>
            <pc:sldMk cId="3647999447" sldId="376"/>
            <ac:picMk id="10" creationId="{73F5E59E-E7E0-DE48-9FE7-139200265AB2}"/>
          </ac:picMkLst>
        </pc:picChg>
      </pc:sldChg>
      <pc:sldChg chg="addSp delSp modSp add">
        <pc:chgData name="延齡 楊" userId="3b99287881d56c4f" providerId="LiveId" clId="{8DC48FF2-0F94-084B-A941-3A63485117C9}" dt="2020-06-29T11:35:53.864" v="9266" actId="20577"/>
        <pc:sldMkLst>
          <pc:docMk/>
          <pc:sldMk cId="4234224518" sldId="376"/>
        </pc:sldMkLst>
        <pc:spChg chg="del">
          <ac:chgData name="延齡 楊" userId="3b99287881d56c4f" providerId="LiveId" clId="{8DC48FF2-0F94-084B-A941-3A63485117C9}" dt="2020-06-26T23:46:35.217" v="2927" actId="478"/>
          <ac:spMkLst>
            <pc:docMk/>
            <pc:sldMk cId="4234224518" sldId="376"/>
            <ac:spMk id="2" creationId="{E5B172EE-7F1C-4C08-9462-5A6481C315DE}"/>
          </ac:spMkLst>
        </pc:spChg>
        <pc:spChg chg="mod">
          <ac:chgData name="延齡 楊" userId="3b99287881d56c4f" providerId="LiveId" clId="{8DC48FF2-0F94-084B-A941-3A63485117C9}" dt="2020-06-26T23:46:31.448" v="2926" actId="20577"/>
          <ac:spMkLst>
            <pc:docMk/>
            <pc:sldMk cId="4234224518" sldId="376"/>
            <ac:spMk id="5" creationId="{4E37F0E2-A711-CC48-B5C7-D0984A539196}"/>
          </ac:spMkLst>
        </pc:spChg>
        <pc:spChg chg="add del mod">
          <ac:chgData name="延齡 楊" userId="3b99287881d56c4f" providerId="LiveId" clId="{8DC48FF2-0F94-084B-A941-3A63485117C9}" dt="2020-06-26T23:52:10.035" v="2946"/>
          <ac:spMkLst>
            <pc:docMk/>
            <pc:sldMk cId="4234224518" sldId="376"/>
            <ac:spMk id="16" creationId="{6FB92A42-90D3-C14B-858A-838E30CF239E}"/>
          </ac:spMkLst>
        </pc:spChg>
        <pc:spChg chg="add del mod">
          <ac:chgData name="延齡 楊" userId="3b99287881d56c4f" providerId="LiveId" clId="{8DC48FF2-0F94-084B-A941-3A63485117C9}" dt="2020-06-26T23:52:54.394" v="2953"/>
          <ac:spMkLst>
            <pc:docMk/>
            <pc:sldMk cId="4234224518" sldId="376"/>
            <ac:spMk id="21" creationId="{0A4FD26F-C151-FA4B-93D6-3327B4210008}"/>
          </ac:spMkLst>
        </pc:spChg>
        <pc:spChg chg="add del mod">
          <ac:chgData name="延齡 楊" userId="3b99287881d56c4f" providerId="LiveId" clId="{8DC48FF2-0F94-084B-A941-3A63485117C9}" dt="2020-06-27T03:01:36.495" v="3777"/>
          <ac:spMkLst>
            <pc:docMk/>
            <pc:sldMk cId="4234224518" sldId="376"/>
            <ac:spMk id="22" creationId="{D519312A-C15A-DD40-A056-E2BF85FDE02D}"/>
          </ac:spMkLst>
        </pc:spChg>
        <pc:spChg chg="add mod">
          <ac:chgData name="延齡 楊" userId="3b99287881d56c4f" providerId="LiveId" clId="{8DC48FF2-0F94-084B-A941-3A63485117C9}" dt="2020-06-28T10:23:51.001" v="5541" actId="1076"/>
          <ac:spMkLst>
            <pc:docMk/>
            <pc:sldMk cId="4234224518" sldId="376"/>
            <ac:spMk id="23" creationId="{288785EB-9164-C643-B732-0219876D0D29}"/>
          </ac:spMkLst>
        </pc:spChg>
        <pc:spChg chg="add mod">
          <ac:chgData name="延齡 楊" userId="3b99287881d56c4f" providerId="LiveId" clId="{8DC48FF2-0F94-084B-A941-3A63485117C9}" dt="2020-06-28T10:23:51.001" v="5541" actId="1076"/>
          <ac:spMkLst>
            <pc:docMk/>
            <pc:sldMk cId="4234224518" sldId="376"/>
            <ac:spMk id="26" creationId="{9A0DBEAD-21B0-AA44-9F1C-FE33AD01555D}"/>
          </ac:spMkLst>
        </pc:spChg>
        <pc:spChg chg="add mod">
          <ac:chgData name="延齡 楊" userId="3b99287881d56c4f" providerId="LiveId" clId="{8DC48FF2-0F94-084B-A941-3A63485117C9}" dt="2020-06-28T10:23:51.001" v="5541" actId="1076"/>
          <ac:spMkLst>
            <pc:docMk/>
            <pc:sldMk cId="4234224518" sldId="376"/>
            <ac:spMk id="27" creationId="{85DAA5C3-EF7C-E24A-BBC7-5F66F19085A9}"/>
          </ac:spMkLst>
        </pc:spChg>
        <pc:spChg chg="add mod">
          <ac:chgData name="延齡 楊" userId="3b99287881d56c4f" providerId="LiveId" clId="{8DC48FF2-0F94-084B-A941-3A63485117C9}" dt="2020-06-29T11:35:53.864" v="9266" actId="20577"/>
          <ac:spMkLst>
            <pc:docMk/>
            <pc:sldMk cId="4234224518" sldId="376"/>
            <ac:spMk id="28" creationId="{056AD5BF-3A84-AD4E-9CEE-D13296FF4EE1}"/>
          </ac:spMkLst>
        </pc:spChg>
        <pc:picChg chg="add del mod">
          <ac:chgData name="延齡 楊" userId="3b99287881d56c4f" providerId="LiveId" clId="{8DC48FF2-0F94-084B-A941-3A63485117C9}" dt="2020-06-26T23:50:21.523" v="2935" actId="478"/>
          <ac:picMkLst>
            <pc:docMk/>
            <pc:sldMk cId="4234224518" sldId="376"/>
            <ac:picMk id="4" creationId="{E1FE3335-8240-314C-B6FF-059A58A79309}"/>
          </ac:picMkLst>
        </pc:picChg>
        <pc:picChg chg="add del mod">
          <ac:chgData name="延齡 楊" userId="3b99287881d56c4f" providerId="LiveId" clId="{8DC48FF2-0F94-084B-A941-3A63485117C9}" dt="2020-06-26T23:50:25.145" v="2938" actId="478"/>
          <ac:picMkLst>
            <pc:docMk/>
            <pc:sldMk cId="4234224518" sldId="376"/>
            <ac:picMk id="7" creationId="{434CB27F-E1C1-BE47-9D08-E46457FE0496}"/>
          </ac:picMkLst>
        </pc:picChg>
        <pc:picChg chg="add del mod">
          <ac:chgData name="延齡 楊" userId="3b99287881d56c4f" providerId="LiveId" clId="{8DC48FF2-0F94-084B-A941-3A63485117C9}" dt="2020-06-26T23:50:24.046" v="2937" actId="478"/>
          <ac:picMkLst>
            <pc:docMk/>
            <pc:sldMk cId="4234224518" sldId="376"/>
            <ac:picMk id="9" creationId="{3C6437FA-69C2-EA4D-A0C5-1FCAD29FD8E1}"/>
          </ac:picMkLst>
        </pc:picChg>
        <pc:picChg chg="add del mod">
          <ac:chgData name="延齡 楊" userId="3b99287881d56c4f" providerId="LiveId" clId="{8DC48FF2-0F94-084B-A941-3A63485117C9}" dt="2020-06-26T23:50:23.088" v="2936" actId="478"/>
          <ac:picMkLst>
            <pc:docMk/>
            <pc:sldMk cId="4234224518" sldId="376"/>
            <ac:picMk id="11" creationId="{E2AA045A-7571-C546-AB2B-E26741499AB6}"/>
          </ac:picMkLst>
        </pc:picChg>
        <pc:picChg chg="add mod">
          <ac:chgData name="延齡 楊" userId="3b99287881d56c4f" providerId="LiveId" clId="{8DC48FF2-0F94-084B-A941-3A63485117C9}" dt="2020-06-28T10:23:51.001" v="5541" actId="1076"/>
          <ac:picMkLst>
            <pc:docMk/>
            <pc:sldMk cId="4234224518" sldId="376"/>
            <ac:picMk id="13" creationId="{4944363D-5FDF-E44B-811C-8DFF74B33AF1}"/>
          </ac:picMkLst>
        </pc:picChg>
        <pc:picChg chg="add mod">
          <ac:chgData name="延齡 楊" userId="3b99287881d56c4f" providerId="LiveId" clId="{8DC48FF2-0F94-084B-A941-3A63485117C9}" dt="2020-06-28T10:23:51.001" v="5541" actId="1076"/>
          <ac:picMkLst>
            <pc:docMk/>
            <pc:sldMk cId="4234224518" sldId="376"/>
            <ac:picMk id="15" creationId="{B764A6A8-D7EF-DF45-A792-F726AFCB022A}"/>
          </ac:picMkLst>
        </pc:picChg>
        <pc:picChg chg="add mod">
          <ac:chgData name="延齡 楊" userId="3b99287881d56c4f" providerId="LiveId" clId="{8DC48FF2-0F94-084B-A941-3A63485117C9}" dt="2020-06-28T10:23:51.001" v="5541" actId="1076"/>
          <ac:picMkLst>
            <pc:docMk/>
            <pc:sldMk cId="4234224518" sldId="376"/>
            <ac:picMk id="18" creationId="{ED7A696F-5344-534A-B21B-641D9B05BAE7}"/>
          </ac:picMkLst>
        </pc:picChg>
        <pc:picChg chg="add mod">
          <ac:chgData name="延齡 楊" userId="3b99287881d56c4f" providerId="LiveId" clId="{8DC48FF2-0F94-084B-A941-3A63485117C9}" dt="2020-06-28T10:23:51.001" v="5541" actId="1076"/>
          <ac:picMkLst>
            <pc:docMk/>
            <pc:sldMk cId="4234224518" sldId="376"/>
            <ac:picMk id="20" creationId="{57325D37-D829-C946-97FF-0CE4B6CC0D05}"/>
          </ac:picMkLst>
        </pc:picChg>
      </pc:sldChg>
      <pc:sldChg chg="modSp">
        <pc:chgData name="延齡 楊" userId="3b99287881d56c4f" providerId="LiveId" clId="{8DC48FF2-0F94-084B-A941-3A63485117C9}" dt="2020-06-28T13:23:22.093" v="6063" actId="20577"/>
        <pc:sldMkLst>
          <pc:docMk/>
          <pc:sldMk cId="978317922" sldId="379"/>
        </pc:sldMkLst>
        <pc:spChg chg="mod">
          <ac:chgData name="延齡 楊" userId="3b99287881d56c4f" providerId="LiveId" clId="{8DC48FF2-0F94-084B-A941-3A63485117C9}" dt="2020-06-28T13:23:22.093" v="6063" actId="20577"/>
          <ac:spMkLst>
            <pc:docMk/>
            <pc:sldMk cId="978317922" sldId="379"/>
            <ac:spMk id="5" creationId="{4E37F0E2-A711-CC48-B5C7-D0984A539196}"/>
          </ac:spMkLst>
        </pc:spChg>
      </pc:sldChg>
      <pc:sldChg chg="delSp modSp add">
        <pc:chgData name="延齡 楊" userId="3b99287881d56c4f" providerId="LiveId" clId="{8DC48FF2-0F94-084B-A941-3A63485117C9}" dt="2020-06-27T03:12:42.770" v="3856" actId="1076"/>
        <pc:sldMkLst>
          <pc:docMk/>
          <pc:sldMk cId="3872259648" sldId="380"/>
        </pc:sldMkLst>
        <pc:spChg chg="mod">
          <ac:chgData name="延齡 楊" userId="3b99287881d56c4f" providerId="LiveId" clId="{8DC48FF2-0F94-084B-A941-3A63485117C9}" dt="2020-06-27T03:12:42.770" v="3856" actId="1076"/>
          <ac:spMkLst>
            <pc:docMk/>
            <pc:sldMk cId="3872259648" sldId="380"/>
            <ac:spMk id="14" creationId="{8E91AB68-2A8D-C14F-AF87-50FF9BBE4634}"/>
          </ac:spMkLst>
        </pc:spChg>
        <pc:picChg chg="del">
          <ac:chgData name="延齡 楊" userId="3b99287881d56c4f" providerId="LiveId" clId="{8DC48FF2-0F94-084B-A941-3A63485117C9}" dt="2020-06-26T02:49:14.112" v="1369" actId="478"/>
          <ac:picMkLst>
            <pc:docMk/>
            <pc:sldMk cId="3872259648" sldId="380"/>
            <ac:picMk id="4" creationId="{BF80AAA3-A0FC-924E-BF17-B2D2B919914F}"/>
          </ac:picMkLst>
        </pc:picChg>
      </pc:sldChg>
      <pc:sldChg chg="add del">
        <pc:chgData name="延齡 楊" userId="3b99287881d56c4f" providerId="LiveId" clId="{8DC48FF2-0F94-084B-A941-3A63485117C9}" dt="2020-06-28T14:40:06.172" v="6549" actId="2696"/>
        <pc:sldMkLst>
          <pc:docMk/>
          <pc:sldMk cId="1094603997" sldId="381"/>
        </pc:sldMkLst>
      </pc:sldChg>
      <pc:sldChg chg="delSp modSp add del">
        <pc:chgData name="延齡 楊" userId="3b99287881d56c4f" providerId="LiveId" clId="{8DC48FF2-0F94-084B-A941-3A63485117C9}" dt="2020-06-28T00:37:51.035" v="4233" actId="2696"/>
        <pc:sldMkLst>
          <pc:docMk/>
          <pc:sldMk cId="4126780890" sldId="381"/>
        </pc:sldMkLst>
        <pc:spChg chg="mod">
          <ac:chgData name="延齡 楊" userId="3b99287881d56c4f" providerId="LiveId" clId="{8DC48FF2-0F94-084B-A941-3A63485117C9}" dt="2020-06-27T03:18:28.043" v="3870" actId="13926"/>
          <ac:spMkLst>
            <pc:docMk/>
            <pc:sldMk cId="4126780890" sldId="381"/>
            <ac:spMk id="10" creationId="{6E5BE90D-10D6-0D49-9809-725D48889CB2}"/>
          </ac:spMkLst>
        </pc:spChg>
        <pc:picChg chg="del">
          <ac:chgData name="延齡 楊" userId="3b99287881d56c4f" providerId="LiveId" clId="{8DC48FF2-0F94-084B-A941-3A63485117C9}" dt="2020-06-26T02:48:52.140" v="1364" actId="478"/>
          <ac:picMkLst>
            <pc:docMk/>
            <pc:sldMk cId="4126780890" sldId="381"/>
            <ac:picMk id="4" creationId="{BF80AAA3-A0FC-924E-BF17-B2D2B919914F}"/>
          </ac:picMkLst>
        </pc:picChg>
      </pc:sldChg>
      <pc:sldChg chg="delSp add del">
        <pc:chgData name="延齡 楊" userId="3b99287881d56c4f" providerId="LiveId" clId="{8DC48FF2-0F94-084B-A941-3A63485117C9}" dt="2020-06-27T14:26:10.292" v="4206" actId="2696"/>
        <pc:sldMkLst>
          <pc:docMk/>
          <pc:sldMk cId="2192673521" sldId="382"/>
        </pc:sldMkLst>
        <pc:picChg chg="del">
          <ac:chgData name="延齡 楊" userId="3b99287881d56c4f" providerId="LiveId" clId="{8DC48FF2-0F94-084B-A941-3A63485117C9}" dt="2020-06-26T02:49:10.883" v="1368" actId="478"/>
          <ac:picMkLst>
            <pc:docMk/>
            <pc:sldMk cId="2192673521" sldId="382"/>
            <ac:picMk id="4" creationId="{BF80AAA3-A0FC-924E-BF17-B2D2B919914F}"/>
          </ac:picMkLst>
        </pc:picChg>
      </pc:sldChg>
      <pc:sldChg chg="add del">
        <pc:chgData name="延齡 楊" userId="3b99287881d56c4f" providerId="LiveId" clId="{8DC48FF2-0F94-084B-A941-3A63485117C9}" dt="2020-06-28T14:39:42.523" v="6547" actId="2696"/>
        <pc:sldMkLst>
          <pc:docMk/>
          <pc:sldMk cId="3246117438" sldId="382"/>
        </pc:sldMkLst>
      </pc:sldChg>
      <pc:sldChg chg="addSp delSp modSp">
        <pc:chgData name="延齡 楊" userId="3b99287881d56c4f" providerId="LiveId" clId="{8DC48FF2-0F94-084B-A941-3A63485117C9}" dt="2020-06-28T15:43:50.940" v="7180" actId="113"/>
        <pc:sldMkLst>
          <pc:docMk/>
          <pc:sldMk cId="2008221241" sldId="388"/>
        </pc:sldMkLst>
        <pc:spChg chg="del mod">
          <ac:chgData name="延齡 楊" userId="3b99287881d56c4f" providerId="LiveId" clId="{8DC48FF2-0F94-084B-A941-3A63485117C9}" dt="2020-06-28T03:35:15.750" v="5060" actId="478"/>
          <ac:spMkLst>
            <pc:docMk/>
            <pc:sldMk cId="2008221241" sldId="388"/>
            <ac:spMk id="2" creationId="{CDD22EA8-E247-5246-90F7-1F8A02F55428}"/>
          </ac:spMkLst>
        </pc:spChg>
        <pc:spChg chg="del">
          <ac:chgData name="延齡 楊" userId="3b99287881d56c4f" providerId="LiveId" clId="{8DC48FF2-0F94-084B-A941-3A63485117C9}" dt="2020-06-28T03:34:09.055" v="5052" actId="478"/>
          <ac:spMkLst>
            <pc:docMk/>
            <pc:sldMk cId="2008221241" sldId="388"/>
            <ac:spMk id="3" creationId="{AD7BEEA7-3D5C-9E4A-B292-013D3F5768D9}"/>
          </ac:spMkLst>
        </pc:spChg>
        <pc:spChg chg="del">
          <ac:chgData name="延齡 楊" userId="3b99287881d56c4f" providerId="LiveId" clId="{8DC48FF2-0F94-084B-A941-3A63485117C9}" dt="2020-06-28T03:33:37.070" v="5044" actId="478"/>
          <ac:spMkLst>
            <pc:docMk/>
            <pc:sldMk cId="2008221241" sldId="388"/>
            <ac:spMk id="6" creationId="{6369BF47-4F9D-A24B-8809-9A00DB158E14}"/>
          </ac:spMkLst>
        </pc:spChg>
        <pc:spChg chg="add mod">
          <ac:chgData name="延齡 楊" userId="3b99287881d56c4f" providerId="LiveId" clId="{8DC48FF2-0F94-084B-A941-3A63485117C9}" dt="2020-06-28T15:43:50.940" v="7180" actId="113"/>
          <ac:spMkLst>
            <pc:docMk/>
            <pc:sldMk cId="2008221241" sldId="388"/>
            <ac:spMk id="7" creationId="{CC448551-DCB3-E24F-B419-5B68A24EE486}"/>
          </ac:spMkLst>
        </pc:spChg>
        <pc:spChg chg="add mod">
          <ac:chgData name="延齡 楊" userId="3b99287881d56c4f" providerId="LiveId" clId="{8DC48FF2-0F94-084B-A941-3A63485117C9}" dt="2020-06-28T04:02:26.253" v="5260" actId="1076"/>
          <ac:spMkLst>
            <pc:docMk/>
            <pc:sldMk cId="2008221241" sldId="388"/>
            <ac:spMk id="9" creationId="{77DD0B6C-A71C-EC49-83B8-6D45ACC4DA7F}"/>
          </ac:spMkLst>
        </pc:spChg>
        <pc:spChg chg="add mod">
          <ac:chgData name="延齡 楊" userId="3b99287881d56c4f" providerId="LiveId" clId="{8DC48FF2-0F94-084B-A941-3A63485117C9}" dt="2020-06-28T04:02:26.253" v="5260" actId="1076"/>
          <ac:spMkLst>
            <pc:docMk/>
            <pc:sldMk cId="2008221241" sldId="388"/>
            <ac:spMk id="10" creationId="{D7F3E970-9D11-2947-9BFF-F57EEEA9FEF2}"/>
          </ac:spMkLst>
        </pc:spChg>
        <pc:spChg chg="add del mod">
          <ac:chgData name="延齡 楊" userId="3b99287881d56c4f" providerId="LiveId" clId="{8DC48FF2-0F94-084B-A941-3A63485117C9}" dt="2020-06-28T03:40:37.364" v="5110" actId="478"/>
          <ac:spMkLst>
            <pc:docMk/>
            <pc:sldMk cId="2008221241" sldId="388"/>
            <ac:spMk id="11" creationId="{ACD9FA56-36EB-F948-9F60-41B21447C0B5}"/>
          </ac:spMkLst>
        </pc:spChg>
        <pc:spChg chg="add del mod">
          <ac:chgData name="延齡 楊" userId="3b99287881d56c4f" providerId="LiveId" clId="{8DC48FF2-0F94-084B-A941-3A63485117C9}" dt="2020-06-28T03:40:39.531" v="5111" actId="478"/>
          <ac:spMkLst>
            <pc:docMk/>
            <pc:sldMk cId="2008221241" sldId="388"/>
            <ac:spMk id="12" creationId="{38799ED9-3F1A-1C4C-834A-9610422F6CE4}"/>
          </ac:spMkLst>
        </pc:spChg>
        <pc:spChg chg="add mod">
          <ac:chgData name="延齡 楊" userId="3b99287881d56c4f" providerId="LiveId" clId="{8DC48FF2-0F94-084B-A941-3A63485117C9}" dt="2020-06-28T04:02:53.133" v="5262" actId="20577"/>
          <ac:spMkLst>
            <pc:docMk/>
            <pc:sldMk cId="2008221241" sldId="388"/>
            <ac:spMk id="15" creationId="{49FA3D3E-93B3-F844-8FCD-282F00076F98}"/>
          </ac:spMkLst>
        </pc:spChg>
        <pc:spChg chg="add mod">
          <ac:chgData name="延齡 楊" userId="3b99287881d56c4f" providerId="LiveId" clId="{8DC48FF2-0F94-084B-A941-3A63485117C9}" dt="2020-06-28T04:02:26.253" v="5260" actId="1076"/>
          <ac:spMkLst>
            <pc:docMk/>
            <pc:sldMk cId="2008221241" sldId="388"/>
            <ac:spMk id="16" creationId="{F5BC7F60-F116-0744-BB63-B3491D87E523}"/>
          </ac:spMkLst>
        </pc:spChg>
        <pc:picChg chg="del">
          <ac:chgData name="延齡 楊" userId="3b99287881d56c4f" providerId="LiveId" clId="{8DC48FF2-0F94-084B-A941-3A63485117C9}" dt="2020-06-28T03:28:48.535" v="5033" actId="478"/>
          <ac:picMkLst>
            <pc:docMk/>
            <pc:sldMk cId="2008221241" sldId="388"/>
            <ac:picMk id="4" creationId="{BF80AAA3-A0FC-924E-BF17-B2D2B919914F}"/>
          </ac:picMkLst>
        </pc:picChg>
        <pc:picChg chg="del">
          <ac:chgData name="延齡 楊" userId="3b99287881d56c4f" providerId="LiveId" clId="{8DC48FF2-0F94-084B-A941-3A63485117C9}" dt="2020-06-28T03:34:03.952" v="5051" actId="478"/>
          <ac:picMkLst>
            <pc:docMk/>
            <pc:sldMk cId="2008221241" sldId="388"/>
            <ac:picMk id="8" creationId="{3088DBF2-AE90-DE46-B2B3-C3B85FBE8C91}"/>
          </ac:picMkLst>
        </pc:picChg>
      </pc:sldChg>
      <pc:sldChg chg="delSp del">
        <pc:chgData name="延齡 楊" userId="3b99287881d56c4f" providerId="LiveId" clId="{8DC48FF2-0F94-084B-A941-3A63485117C9}" dt="2020-06-27T03:53:29.378" v="4029" actId="2696"/>
        <pc:sldMkLst>
          <pc:docMk/>
          <pc:sldMk cId="89649363" sldId="390"/>
        </pc:sldMkLst>
        <pc:picChg chg="del">
          <ac:chgData name="延齡 楊" userId="3b99287881d56c4f" providerId="LiveId" clId="{8DC48FF2-0F94-084B-A941-3A63485117C9}" dt="2020-06-26T02:48:49.681" v="1363" actId="478"/>
          <ac:picMkLst>
            <pc:docMk/>
            <pc:sldMk cId="89649363" sldId="390"/>
            <ac:picMk id="4" creationId="{BF80AAA3-A0FC-924E-BF17-B2D2B919914F}"/>
          </ac:picMkLst>
        </pc:picChg>
      </pc:sldChg>
      <pc:sldChg chg="delSp ord">
        <pc:chgData name="延齡 楊" userId="3b99287881d56c4f" providerId="LiveId" clId="{8DC48FF2-0F94-084B-A941-3A63485117C9}" dt="2020-06-28T04:27:43.583" v="5434"/>
        <pc:sldMkLst>
          <pc:docMk/>
          <pc:sldMk cId="2575708060" sldId="392"/>
        </pc:sldMkLst>
        <pc:picChg chg="del">
          <ac:chgData name="延齡 楊" userId="3b99287881d56c4f" providerId="LiveId" clId="{8DC48FF2-0F94-084B-A941-3A63485117C9}" dt="2020-06-28T03:28:40.660" v="5032" actId="478"/>
          <ac:picMkLst>
            <pc:docMk/>
            <pc:sldMk cId="2575708060" sldId="392"/>
            <ac:picMk id="4" creationId="{BF80AAA3-A0FC-924E-BF17-B2D2B919914F}"/>
          </ac:picMkLst>
        </pc:picChg>
      </pc:sldChg>
      <pc:sldChg chg="del">
        <pc:chgData name="延齡 楊" userId="3b99287881d56c4f" providerId="LiveId" clId="{8DC48FF2-0F94-084B-A941-3A63485117C9}" dt="2020-06-26T03:23:15.477" v="1551" actId="2696"/>
        <pc:sldMkLst>
          <pc:docMk/>
          <pc:sldMk cId="2529887417" sldId="393"/>
        </pc:sldMkLst>
      </pc:sldChg>
      <pc:sldChg chg="addSp modSp add">
        <pc:chgData name="延齡 楊" userId="3b99287881d56c4f" providerId="LiveId" clId="{8DC48FF2-0F94-084B-A941-3A63485117C9}" dt="2020-06-29T11:51:06.293" v="9405" actId="5793"/>
        <pc:sldMkLst>
          <pc:docMk/>
          <pc:sldMk cId="543947760" sldId="394"/>
        </pc:sldMkLst>
        <pc:spChg chg="add mod">
          <ac:chgData name="延齡 楊" userId="3b99287881d56c4f" providerId="LiveId" clId="{8DC48FF2-0F94-084B-A941-3A63485117C9}" dt="2020-06-29T11:51:06.293" v="9405" actId="5793"/>
          <ac:spMkLst>
            <pc:docMk/>
            <pc:sldMk cId="543947760" sldId="394"/>
            <ac:spMk id="3" creationId="{2C240A7D-EEA8-9D4F-8C48-83C61746C281}"/>
          </ac:spMkLst>
        </pc:spChg>
      </pc:sldChg>
      <pc:sldChg chg="modSp add del">
        <pc:chgData name="延齡 楊" userId="3b99287881d56c4f" providerId="LiveId" clId="{8DC48FF2-0F94-084B-A941-3A63485117C9}" dt="2020-06-28T10:05:16.803" v="5515" actId="2696"/>
        <pc:sldMkLst>
          <pc:docMk/>
          <pc:sldMk cId="1611766357" sldId="394"/>
        </pc:sldMkLst>
        <pc:spChg chg="mod">
          <ac:chgData name="延齡 楊" userId="3b99287881d56c4f" providerId="LiveId" clId="{8DC48FF2-0F94-084B-A941-3A63485117C9}" dt="2020-06-26T23:55:16.478" v="2956" actId="207"/>
          <ac:spMkLst>
            <pc:docMk/>
            <pc:sldMk cId="1611766357" sldId="394"/>
            <ac:spMk id="2" creationId="{2246F18E-0687-8A40-B07D-58E0C8E03ABB}"/>
          </ac:spMkLst>
        </pc:spChg>
      </pc:sldChg>
      <pc:sldChg chg="delSp">
        <pc:chgData name="延齡 楊" userId="3b99287881d56c4f" providerId="LiveId" clId="{8DC48FF2-0F94-084B-A941-3A63485117C9}" dt="2020-06-28T03:28:18.695" v="5026" actId="478"/>
        <pc:sldMkLst>
          <pc:docMk/>
          <pc:sldMk cId="2260722561" sldId="396"/>
        </pc:sldMkLst>
        <pc:picChg chg="del">
          <ac:chgData name="延齡 楊" userId="3b99287881d56c4f" providerId="LiveId" clId="{8DC48FF2-0F94-084B-A941-3A63485117C9}" dt="2020-06-28T03:28:18.695" v="5026" actId="478"/>
          <ac:picMkLst>
            <pc:docMk/>
            <pc:sldMk cId="2260722561" sldId="396"/>
            <ac:picMk id="4" creationId="{2979B9CC-BD24-6542-95B3-802F37F8FF3D}"/>
          </ac:picMkLst>
        </pc:picChg>
      </pc:sldChg>
      <pc:sldChg chg="addSp delSp modSp">
        <pc:chgData name="延齡 楊" userId="3b99287881d56c4f" providerId="LiveId" clId="{8DC48FF2-0F94-084B-A941-3A63485117C9}" dt="2020-06-25T06:32:30.639" v="1114" actId="20577"/>
        <pc:sldMkLst>
          <pc:docMk/>
          <pc:sldMk cId="2159696706" sldId="397"/>
        </pc:sldMkLst>
        <pc:spChg chg="add del mod">
          <ac:chgData name="延齡 楊" userId="3b99287881d56c4f" providerId="LiveId" clId="{8DC48FF2-0F94-084B-A941-3A63485117C9}" dt="2020-06-25T01:32:58.779" v="571"/>
          <ac:spMkLst>
            <pc:docMk/>
            <pc:sldMk cId="2159696706" sldId="397"/>
            <ac:spMk id="2" creationId="{EF8E18F3-9099-9043-9C6E-04C9CDD2D35F}"/>
          </ac:spMkLst>
        </pc:spChg>
        <pc:spChg chg="mod">
          <ac:chgData name="延齡 楊" userId="3b99287881d56c4f" providerId="LiveId" clId="{8DC48FF2-0F94-084B-A941-3A63485117C9}" dt="2020-06-25T01:47:56.767" v="636" actId="1076"/>
          <ac:spMkLst>
            <pc:docMk/>
            <pc:sldMk cId="2159696706" sldId="397"/>
            <ac:spMk id="7" creationId="{D4F74BBA-FCCA-4F59-B7A4-0EBE3C1AE273}"/>
          </ac:spMkLst>
        </pc:spChg>
        <pc:spChg chg="mod">
          <ac:chgData name="延齡 楊" userId="3b99287881d56c4f" providerId="LiveId" clId="{8DC48FF2-0F94-084B-A941-3A63485117C9}" dt="2020-06-25T01:36:17.713" v="584" actId="20577"/>
          <ac:spMkLst>
            <pc:docMk/>
            <pc:sldMk cId="2159696706" sldId="397"/>
            <ac:spMk id="8" creationId="{4E70A265-CFAA-4A30-B29E-E723B5AFF5F2}"/>
          </ac:spMkLst>
        </pc:spChg>
        <pc:spChg chg="mod">
          <ac:chgData name="延齡 楊" userId="3b99287881d56c4f" providerId="LiveId" clId="{8DC48FF2-0F94-084B-A941-3A63485117C9}" dt="2020-06-25T06:32:30.639" v="1114" actId="20577"/>
          <ac:spMkLst>
            <pc:docMk/>
            <pc:sldMk cId="2159696706" sldId="397"/>
            <ac:spMk id="10" creationId="{557D9D52-A409-F743-86B1-F9C1ED448B60}"/>
          </ac:spMkLst>
        </pc:spChg>
        <pc:spChg chg="add mod">
          <ac:chgData name="延齡 楊" userId="3b99287881d56c4f" providerId="LiveId" clId="{8DC48FF2-0F94-084B-A941-3A63485117C9}" dt="2020-06-25T02:10:44.539" v="772"/>
          <ac:spMkLst>
            <pc:docMk/>
            <pc:sldMk cId="2159696706" sldId="397"/>
            <ac:spMk id="11" creationId="{F6856742-0E61-D44B-BF8A-8EE601F140C6}"/>
          </ac:spMkLst>
        </pc:spChg>
        <pc:spChg chg="add mod">
          <ac:chgData name="延齡 楊" userId="3b99287881d56c4f" providerId="LiveId" clId="{8DC48FF2-0F94-084B-A941-3A63485117C9}" dt="2020-06-25T02:10:35.201" v="771"/>
          <ac:spMkLst>
            <pc:docMk/>
            <pc:sldMk cId="2159696706" sldId="397"/>
            <ac:spMk id="12" creationId="{09F0B795-8F88-DB40-8FF2-DD516E075990}"/>
          </ac:spMkLst>
        </pc:spChg>
        <pc:spChg chg="add mod">
          <ac:chgData name="延齡 楊" userId="3b99287881d56c4f" providerId="LiveId" clId="{8DC48FF2-0F94-084B-A941-3A63485117C9}" dt="2020-06-25T02:10:56.229" v="773"/>
          <ac:spMkLst>
            <pc:docMk/>
            <pc:sldMk cId="2159696706" sldId="397"/>
            <ac:spMk id="13" creationId="{9BD092E9-4CC3-2745-86F9-93BB0675D456}"/>
          </ac:spMkLst>
        </pc:spChg>
        <pc:spChg chg="add del mod">
          <ac:chgData name="延齡 楊" userId="3b99287881d56c4f" providerId="LiveId" clId="{8DC48FF2-0F94-084B-A941-3A63485117C9}" dt="2020-06-25T02:10:58.914" v="774" actId="478"/>
          <ac:spMkLst>
            <pc:docMk/>
            <pc:sldMk cId="2159696706" sldId="397"/>
            <ac:spMk id="14" creationId="{3AEBA403-6B1C-9B4B-B25C-64CFFA34C559}"/>
          </ac:spMkLst>
        </pc:spChg>
        <pc:spChg chg="add del mod">
          <ac:chgData name="延齡 楊" userId="3b99287881d56c4f" providerId="LiveId" clId="{8DC48FF2-0F94-084B-A941-3A63485117C9}" dt="2020-06-25T01:53:59.028" v="649" actId="478"/>
          <ac:spMkLst>
            <pc:docMk/>
            <pc:sldMk cId="2159696706" sldId="397"/>
            <ac:spMk id="24" creationId="{EB4820DD-0BA2-B44C-9126-3CF86BED41EA}"/>
          </ac:spMkLst>
        </pc:spChg>
        <pc:spChg chg="add mod">
          <ac:chgData name="延齡 楊" userId="3b99287881d56c4f" providerId="LiveId" clId="{8DC48FF2-0F94-084B-A941-3A63485117C9}" dt="2020-06-25T02:01:08.578" v="708" actId="20577"/>
          <ac:spMkLst>
            <pc:docMk/>
            <pc:sldMk cId="2159696706" sldId="397"/>
            <ac:spMk id="31" creationId="{DBBC97EA-627B-094D-9DE7-BD8E63012EB0}"/>
          </ac:spMkLst>
        </pc:spChg>
        <pc:spChg chg="add mod">
          <ac:chgData name="延齡 楊" userId="3b99287881d56c4f" providerId="LiveId" clId="{8DC48FF2-0F94-084B-A941-3A63485117C9}" dt="2020-06-25T02:00:23.114" v="703"/>
          <ac:spMkLst>
            <pc:docMk/>
            <pc:sldMk cId="2159696706" sldId="397"/>
            <ac:spMk id="32" creationId="{866D5BFD-FCC2-E442-B7D2-CA747E2A10E5}"/>
          </ac:spMkLst>
        </pc:spChg>
        <pc:spChg chg="add mod">
          <ac:chgData name="延齡 楊" userId="3b99287881d56c4f" providerId="LiveId" clId="{8DC48FF2-0F94-084B-A941-3A63485117C9}" dt="2020-06-25T02:00:01.257" v="702" actId="13926"/>
          <ac:spMkLst>
            <pc:docMk/>
            <pc:sldMk cId="2159696706" sldId="397"/>
            <ac:spMk id="33" creationId="{6DC91CCF-7A5A-914C-B0CB-9EB4210AF83D}"/>
          </ac:spMkLst>
        </pc:spChg>
        <pc:spChg chg="add mod">
          <ac:chgData name="延齡 楊" userId="3b99287881d56c4f" providerId="LiveId" clId="{8DC48FF2-0F94-084B-A941-3A63485117C9}" dt="2020-06-25T05:43:02.829" v="902" actId="20577"/>
          <ac:spMkLst>
            <pc:docMk/>
            <pc:sldMk cId="2159696706" sldId="397"/>
            <ac:spMk id="40" creationId="{EEE78410-3212-DF49-A8DC-51355BD03BB4}"/>
          </ac:spMkLst>
        </pc:spChg>
        <pc:spChg chg="add mod">
          <ac:chgData name="延齡 楊" userId="3b99287881d56c4f" providerId="LiveId" clId="{8DC48FF2-0F94-084B-A941-3A63485117C9}" dt="2020-06-25T05:47:12.081" v="926" actId="14100"/>
          <ac:spMkLst>
            <pc:docMk/>
            <pc:sldMk cId="2159696706" sldId="397"/>
            <ac:spMk id="45" creationId="{BD7A8059-6BFF-494D-9084-8FCDF9B50BA4}"/>
          </ac:spMkLst>
        </pc:spChg>
        <pc:picChg chg="add del mod">
          <ac:chgData name="延齡 楊" userId="3b99287881d56c4f" providerId="LiveId" clId="{8DC48FF2-0F94-084B-A941-3A63485117C9}" dt="2020-06-25T02:07:22.073" v="758" actId="478"/>
          <ac:picMkLst>
            <pc:docMk/>
            <pc:sldMk cId="2159696706" sldId="397"/>
            <ac:picMk id="5" creationId="{996E20DB-DC37-A543-85B6-73966323F7F3}"/>
          </ac:picMkLst>
        </pc:picChg>
        <pc:picChg chg="add del mod">
          <ac:chgData name="延齡 楊" userId="3b99287881d56c4f" providerId="LiveId" clId="{8DC48FF2-0F94-084B-A941-3A63485117C9}" dt="2020-06-25T02:07:23.793" v="759" actId="478"/>
          <ac:picMkLst>
            <pc:docMk/>
            <pc:sldMk cId="2159696706" sldId="397"/>
            <ac:picMk id="15" creationId="{F5CBED68-9098-1849-A8D8-3792D8DF01A0}"/>
          </ac:picMkLst>
        </pc:picChg>
        <pc:picChg chg="add del mod">
          <ac:chgData name="延齡 楊" userId="3b99287881d56c4f" providerId="LiveId" clId="{8DC48FF2-0F94-084B-A941-3A63485117C9}" dt="2020-06-25T02:07:25.573" v="760" actId="478"/>
          <ac:picMkLst>
            <pc:docMk/>
            <pc:sldMk cId="2159696706" sldId="397"/>
            <ac:picMk id="17" creationId="{C2FF2C3E-D8C6-6643-8AE8-9F7DDCE0EC96}"/>
          </ac:picMkLst>
        </pc:picChg>
        <pc:picChg chg="add del mod">
          <ac:chgData name="延齡 楊" userId="3b99287881d56c4f" providerId="LiveId" clId="{8DC48FF2-0F94-084B-A941-3A63485117C9}" dt="2020-06-25T01:39:09.193" v="597" actId="478"/>
          <ac:picMkLst>
            <pc:docMk/>
            <pc:sldMk cId="2159696706" sldId="397"/>
            <ac:picMk id="19" creationId="{77EA6E80-12BB-B54A-B926-ED90448AE2F4}"/>
          </ac:picMkLst>
        </pc:picChg>
        <pc:picChg chg="add del mod">
          <ac:chgData name="延齡 楊" userId="3b99287881d56c4f" providerId="LiveId" clId="{8DC48FF2-0F94-084B-A941-3A63485117C9}" dt="2020-06-25T01:53:54.669" v="647" actId="478"/>
          <ac:picMkLst>
            <pc:docMk/>
            <pc:sldMk cId="2159696706" sldId="397"/>
            <ac:picMk id="21" creationId="{C9101FF3-8B4C-584D-AA6F-BC1E067EB95B}"/>
          </ac:picMkLst>
        </pc:picChg>
        <pc:picChg chg="add del mod">
          <ac:chgData name="延齡 楊" userId="3b99287881d56c4f" providerId="LiveId" clId="{8DC48FF2-0F94-084B-A941-3A63485117C9}" dt="2020-06-25T01:53:56.379" v="648" actId="478"/>
          <ac:picMkLst>
            <pc:docMk/>
            <pc:sldMk cId="2159696706" sldId="397"/>
            <ac:picMk id="23" creationId="{D710CF51-EB1F-B142-AECD-5AE62463B5D8}"/>
          </ac:picMkLst>
        </pc:picChg>
        <pc:picChg chg="add mod">
          <ac:chgData name="延齡 楊" userId="3b99287881d56c4f" providerId="LiveId" clId="{8DC48FF2-0F94-084B-A941-3A63485117C9}" dt="2020-06-25T02:00:43.481" v="706" actId="1076"/>
          <ac:picMkLst>
            <pc:docMk/>
            <pc:sldMk cId="2159696706" sldId="397"/>
            <ac:picMk id="26" creationId="{2A76B597-89D7-5649-8A7F-275EBBBB6AB8}"/>
          </ac:picMkLst>
        </pc:picChg>
        <pc:picChg chg="add mod">
          <ac:chgData name="延齡 楊" userId="3b99287881d56c4f" providerId="LiveId" clId="{8DC48FF2-0F94-084B-A941-3A63485117C9}" dt="2020-06-25T02:00:33.125" v="704" actId="1076"/>
          <ac:picMkLst>
            <pc:docMk/>
            <pc:sldMk cId="2159696706" sldId="397"/>
            <ac:picMk id="28" creationId="{96F1E841-154E-C946-B5DB-979A873C8405}"/>
          </ac:picMkLst>
        </pc:picChg>
        <pc:picChg chg="add mod">
          <ac:chgData name="延齡 楊" userId="3b99287881d56c4f" providerId="LiveId" clId="{8DC48FF2-0F94-084B-A941-3A63485117C9}" dt="2020-06-25T02:00:39.451" v="705" actId="1076"/>
          <ac:picMkLst>
            <pc:docMk/>
            <pc:sldMk cId="2159696706" sldId="397"/>
            <ac:picMk id="30" creationId="{C66AFE07-7F2A-9745-8F3E-3C5D6D2850C5}"/>
          </ac:picMkLst>
        </pc:picChg>
        <pc:picChg chg="add mod">
          <ac:chgData name="延齡 楊" userId="3b99287881d56c4f" providerId="LiveId" clId="{8DC48FF2-0F94-084B-A941-3A63485117C9}" dt="2020-06-25T02:11:16.116" v="778" actId="1076"/>
          <ac:picMkLst>
            <pc:docMk/>
            <pc:sldMk cId="2159696706" sldId="397"/>
            <ac:picMk id="35" creationId="{D815714E-6B5B-6441-863A-C6607FE24FC1}"/>
          </ac:picMkLst>
        </pc:picChg>
        <pc:picChg chg="add mod">
          <ac:chgData name="延齡 楊" userId="3b99287881d56c4f" providerId="LiveId" clId="{8DC48FF2-0F94-084B-A941-3A63485117C9}" dt="2020-06-25T02:10:17.702" v="768" actId="1076"/>
          <ac:picMkLst>
            <pc:docMk/>
            <pc:sldMk cId="2159696706" sldId="397"/>
            <ac:picMk id="37" creationId="{905B17C7-34BA-B04B-A036-6F7F4DCB6BEA}"/>
          </ac:picMkLst>
        </pc:picChg>
        <pc:picChg chg="add mod">
          <ac:chgData name="延齡 楊" userId="3b99287881d56c4f" providerId="LiveId" clId="{8DC48FF2-0F94-084B-A941-3A63485117C9}" dt="2020-06-25T02:11:09.501" v="776" actId="1076"/>
          <ac:picMkLst>
            <pc:docMk/>
            <pc:sldMk cId="2159696706" sldId="397"/>
            <ac:picMk id="39" creationId="{86B14F4B-19FD-754A-89FD-E7CD27EC9022}"/>
          </ac:picMkLst>
        </pc:picChg>
        <pc:picChg chg="add mod">
          <ac:chgData name="延齡 楊" userId="3b99287881d56c4f" providerId="LiveId" clId="{8DC48FF2-0F94-084B-A941-3A63485117C9}" dt="2020-06-25T05:46:27.763" v="922" actId="1076"/>
          <ac:picMkLst>
            <pc:docMk/>
            <pc:sldMk cId="2159696706" sldId="397"/>
            <ac:picMk id="42" creationId="{DA21279E-5C38-C84F-A876-D550877177DE}"/>
          </ac:picMkLst>
        </pc:picChg>
        <pc:picChg chg="add mod">
          <ac:chgData name="延齡 楊" userId="3b99287881d56c4f" providerId="LiveId" clId="{8DC48FF2-0F94-084B-A941-3A63485117C9}" dt="2020-06-25T05:46:24.095" v="921" actId="1076"/>
          <ac:picMkLst>
            <pc:docMk/>
            <pc:sldMk cId="2159696706" sldId="397"/>
            <ac:picMk id="44" creationId="{4C63EADA-0138-134B-B1CB-F63DAADD0E54}"/>
          </ac:picMkLst>
        </pc:picChg>
      </pc:sldChg>
      <pc:sldChg chg="del">
        <pc:chgData name="延齡 楊" userId="3b99287881d56c4f" providerId="LiveId" clId="{8DC48FF2-0F94-084B-A941-3A63485117C9}" dt="2020-06-25T02:06:15.333" v="748" actId="2696"/>
        <pc:sldMkLst>
          <pc:docMk/>
          <pc:sldMk cId="449339118" sldId="398"/>
        </pc:sldMkLst>
      </pc:sldChg>
      <pc:sldChg chg="modSp">
        <pc:chgData name="延齡 楊" userId="3b99287881d56c4f" providerId="LiveId" clId="{8DC48FF2-0F94-084B-A941-3A63485117C9}" dt="2020-06-28T02:33:02.938" v="4781" actId="1076"/>
        <pc:sldMkLst>
          <pc:docMk/>
          <pc:sldMk cId="4050472248" sldId="400"/>
        </pc:sldMkLst>
        <pc:spChg chg="mod">
          <ac:chgData name="延齡 楊" userId="3b99287881d56c4f" providerId="LiveId" clId="{8DC48FF2-0F94-084B-A941-3A63485117C9}" dt="2020-06-28T02:32:52.485" v="4778" actId="1076"/>
          <ac:spMkLst>
            <pc:docMk/>
            <pc:sldMk cId="4050472248" sldId="400"/>
            <ac:spMk id="34" creationId="{201FFE4E-73A5-A747-B348-05C02F156837}"/>
          </ac:spMkLst>
        </pc:spChg>
        <pc:spChg chg="mod">
          <ac:chgData name="延齡 楊" userId="3b99287881d56c4f" providerId="LiveId" clId="{8DC48FF2-0F94-084B-A941-3A63485117C9}" dt="2020-06-28T02:33:02.938" v="4781" actId="1076"/>
          <ac:spMkLst>
            <pc:docMk/>
            <pc:sldMk cId="4050472248" sldId="400"/>
            <ac:spMk id="35" creationId="{E89E9C11-CF46-6943-A1F1-6EBD985D848D}"/>
          </ac:spMkLst>
        </pc:spChg>
      </pc:sldChg>
      <pc:sldChg chg="del">
        <pc:chgData name="延齡 楊" userId="3b99287881d56c4f" providerId="LiveId" clId="{8DC48FF2-0F94-084B-A941-3A63485117C9}" dt="2020-06-27T12:34:37.900" v="4053" actId="2696"/>
        <pc:sldMkLst>
          <pc:docMk/>
          <pc:sldMk cId="684158664" sldId="402"/>
        </pc:sldMkLst>
      </pc:sldChg>
      <pc:sldChg chg="delSp add del">
        <pc:chgData name="延齡 楊" userId="3b99287881d56c4f" providerId="LiveId" clId="{8DC48FF2-0F94-084B-A941-3A63485117C9}" dt="2020-06-26T03:02:42.598" v="1464" actId="2696"/>
        <pc:sldMkLst>
          <pc:docMk/>
          <pc:sldMk cId="1180275666" sldId="403"/>
        </pc:sldMkLst>
        <pc:picChg chg="del">
          <ac:chgData name="延齡 楊" userId="3b99287881d56c4f" providerId="LiveId" clId="{8DC48FF2-0F94-084B-A941-3A63485117C9}" dt="2020-06-26T02:47:57.282" v="1346" actId="478"/>
          <ac:picMkLst>
            <pc:docMk/>
            <pc:sldMk cId="1180275666" sldId="403"/>
            <ac:picMk id="6" creationId="{8CD71432-4CEB-A845-BF52-BD33F6EB9991}"/>
          </ac:picMkLst>
        </pc:picChg>
      </pc:sldChg>
      <pc:sldChg chg="addSp delSp modSp add">
        <pc:chgData name="延齡 楊" userId="3b99287881d56c4f" providerId="LiveId" clId="{8DC48FF2-0F94-084B-A941-3A63485117C9}" dt="2020-06-29T03:51:04.649" v="9033" actId="1076"/>
        <pc:sldMkLst>
          <pc:docMk/>
          <pc:sldMk cId="1523353477" sldId="403"/>
        </pc:sldMkLst>
        <pc:spChg chg="add del mod">
          <ac:chgData name="延齡 楊" userId="3b99287881d56c4f" providerId="LiveId" clId="{8DC48FF2-0F94-084B-A941-3A63485117C9}" dt="2020-06-29T03:50:46.808" v="9030" actId="478"/>
          <ac:spMkLst>
            <pc:docMk/>
            <pc:sldMk cId="1523353477" sldId="403"/>
            <ac:spMk id="2" creationId="{E5F13FA0-0F51-6E47-9BE0-A2FB673BBF7C}"/>
          </ac:spMkLst>
        </pc:spChg>
        <pc:spChg chg="add del mod">
          <ac:chgData name="延齡 楊" userId="3b99287881d56c4f" providerId="LiveId" clId="{8DC48FF2-0F94-084B-A941-3A63485117C9}" dt="2020-06-29T03:50:46.808" v="9030" actId="478"/>
          <ac:spMkLst>
            <pc:docMk/>
            <pc:sldMk cId="1523353477" sldId="403"/>
            <ac:spMk id="4" creationId="{D6927AB2-DD05-9343-8C24-123EC7592166}"/>
          </ac:spMkLst>
        </pc:spChg>
        <pc:spChg chg="mod">
          <ac:chgData name="延齡 楊" userId="3b99287881d56c4f" providerId="LiveId" clId="{8DC48FF2-0F94-084B-A941-3A63485117C9}" dt="2020-06-26T03:06:10.738" v="1501" actId="20577"/>
          <ac:spMkLst>
            <pc:docMk/>
            <pc:sldMk cId="1523353477" sldId="403"/>
            <ac:spMk id="5" creationId="{2FDC5812-9BDA-4344-97A6-8569986A66E3}"/>
          </ac:spMkLst>
        </pc:spChg>
        <pc:spChg chg="add del mod">
          <ac:chgData name="延齡 楊" userId="3b99287881d56c4f" providerId="LiveId" clId="{8DC48FF2-0F94-084B-A941-3A63485117C9}" dt="2020-06-29T03:50:46.808" v="9030" actId="478"/>
          <ac:spMkLst>
            <pc:docMk/>
            <pc:sldMk cId="1523353477" sldId="403"/>
            <ac:spMk id="6" creationId="{61CF5EAF-5EB1-6D4D-94BE-56F0AC32E50A}"/>
          </ac:spMkLst>
        </pc:spChg>
        <pc:spChg chg="add del mod">
          <ac:chgData name="延齡 楊" userId="3b99287881d56c4f" providerId="LiveId" clId="{8DC48FF2-0F94-084B-A941-3A63485117C9}" dt="2020-06-29T03:47:51.010" v="8991" actId="478"/>
          <ac:spMkLst>
            <pc:docMk/>
            <pc:sldMk cId="1523353477" sldId="403"/>
            <ac:spMk id="22" creationId="{36947899-E0A6-CA4B-B674-9ADD09030B48}"/>
          </ac:spMkLst>
        </pc:spChg>
        <pc:spChg chg="del">
          <ac:chgData name="延齡 楊" userId="3b99287881d56c4f" providerId="LiveId" clId="{8DC48FF2-0F94-084B-A941-3A63485117C9}" dt="2020-06-29T03:42:36.725" v="8937" actId="478"/>
          <ac:spMkLst>
            <pc:docMk/>
            <pc:sldMk cId="1523353477" sldId="403"/>
            <ac:spMk id="24" creationId="{96BE86AA-CEDE-5241-873C-909860A82E33}"/>
          </ac:spMkLst>
        </pc:spChg>
        <pc:spChg chg="del">
          <ac:chgData name="延齡 楊" userId="3b99287881d56c4f" providerId="LiveId" clId="{8DC48FF2-0F94-084B-A941-3A63485117C9}" dt="2020-06-29T03:44:53.538" v="8959" actId="478"/>
          <ac:spMkLst>
            <pc:docMk/>
            <pc:sldMk cId="1523353477" sldId="403"/>
            <ac:spMk id="25" creationId="{BCF6A82D-8687-0942-83F8-FC086166B2B9}"/>
          </ac:spMkLst>
        </pc:spChg>
        <pc:spChg chg="add del mod">
          <ac:chgData name="延齡 楊" userId="3b99287881d56c4f" providerId="LiveId" clId="{8DC48FF2-0F94-084B-A941-3A63485117C9}" dt="2020-06-29T03:47:53.083" v="8992" actId="478"/>
          <ac:spMkLst>
            <pc:docMk/>
            <pc:sldMk cId="1523353477" sldId="403"/>
            <ac:spMk id="26" creationId="{3AB02098-3672-9944-B43C-8D75911E0CD6}"/>
          </ac:spMkLst>
        </pc:spChg>
        <pc:graphicFrameChg chg="del">
          <ac:chgData name="延齡 楊" userId="3b99287881d56c4f" providerId="LiveId" clId="{8DC48FF2-0F94-084B-A941-3A63485117C9}" dt="2020-06-26T03:05:50.589" v="1494" actId="478"/>
          <ac:graphicFrameMkLst>
            <pc:docMk/>
            <pc:sldMk cId="1523353477" sldId="403"/>
            <ac:graphicFrameMk id="4" creationId="{C378EC65-C168-8440-8301-06D83C7832DD}"/>
          </ac:graphicFrameMkLst>
        </pc:graphicFrameChg>
        <pc:graphicFrameChg chg="add mod modGraphic">
          <ac:chgData name="延齡 楊" userId="3b99287881d56c4f" providerId="LiveId" clId="{8DC48FF2-0F94-084B-A941-3A63485117C9}" dt="2020-06-29T03:51:04.649" v="9033" actId="1076"/>
          <ac:graphicFrameMkLst>
            <pc:docMk/>
            <pc:sldMk cId="1523353477" sldId="403"/>
            <ac:graphicFrameMk id="20" creationId="{CFAB6DCB-A2AB-AF4E-9D46-0DB13F970342}"/>
          </ac:graphicFrameMkLst>
        </pc:graphicFrameChg>
        <pc:picChg chg="del">
          <ac:chgData name="延齡 楊" userId="3b99287881d56c4f" providerId="LiveId" clId="{8DC48FF2-0F94-084B-A941-3A63485117C9}" dt="2020-06-29T03:44:59.860" v="8960" actId="478"/>
          <ac:picMkLst>
            <pc:docMk/>
            <pc:sldMk cId="1523353477" sldId="403"/>
            <ac:picMk id="3" creationId="{00EC2B7F-721C-9140-A888-DC24A79EFDBE}"/>
          </ac:picMkLst>
        </pc:picChg>
        <pc:picChg chg="add del mod">
          <ac:chgData name="延齡 楊" userId="3b99287881d56c4f" providerId="LiveId" clId="{8DC48FF2-0F94-084B-A941-3A63485117C9}" dt="2020-06-29T03:50:46.808" v="9030" actId="478"/>
          <ac:picMkLst>
            <pc:docMk/>
            <pc:sldMk cId="1523353477" sldId="403"/>
            <ac:picMk id="8" creationId="{DD6372F8-BA00-724F-96C2-D070A29EAD9E}"/>
          </ac:picMkLst>
        </pc:picChg>
        <pc:picChg chg="del">
          <ac:chgData name="延齡 楊" userId="3b99287881d56c4f" providerId="LiveId" clId="{8DC48FF2-0F94-084B-A941-3A63485117C9}" dt="2020-06-29T03:45:02.146" v="8961" actId="478"/>
          <ac:picMkLst>
            <pc:docMk/>
            <pc:sldMk cId="1523353477" sldId="403"/>
            <ac:picMk id="11" creationId="{885F870A-6DBB-D349-BFD7-C1B1DDBA21CF}"/>
          </ac:picMkLst>
        </pc:picChg>
        <pc:picChg chg="del">
          <ac:chgData name="延齡 楊" userId="3b99287881d56c4f" providerId="LiveId" clId="{8DC48FF2-0F94-084B-A941-3A63485117C9}" dt="2020-06-29T03:42:31.343" v="8935" actId="478"/>
          <ac:picMkLst>
            <pc:docMk/>
            <pc:sldMk cId="1523353477" sldId="403"/>
            <ac:picMk id="13" creationId="{FBC46D88-41BB-D44C-A70F-8DE1AB83FDA9}"/>
          </ac:picMkLst>
        </pc:picChg>
        <pc:picChg chg="del">
          <ac:chgData name="延齡 楊" userId="3b99287881d56c4f" providerId="LiveId" clId="{8DC48FF2-0F94-084B-A941-3A63485117C9}" dt="2020-06-29T03:45:02.146" v="8961" actId="478"/>
          <ac:picMkLst>
            <pc:docMk/>
            <pc:sldMk cId="1523353477" sldId="403"/>
            <ac:picMk id="15" creationId="{8EC811DB-860B-274B-8F34-CF147D4426A1}"/>
          </ac:picMkLst>
        </pc:picChg>
        <pc:picChg chg="del">
          <ac:chgData name="延齡 楊" userId="3b99287881d56c4f" providerId="LiveId" clId="{8DC48FF2-0F94-084B-A941-3A63485117C9}" dt="2020-06-29T03:44:59.860" v="8960" actId="478"/>
          <ac:picMkLst>
            <pc:docMk/>
            <pc:sldMk cId="1523353477" sldId="403"/>
            <ac:picMk id="19" creationId="{CB4A7BDA-08A2-1146-B0F8-98C0FCC8C0E6}"/>
          </ac:picMkLst>
        </pc:picChg>
        <pc:picChg chg="del">
          <ac:chgData name="延齡 楊" userId="3b99287881d56c4f" providerId="LiveId" clId="{8DC48FF2-0F94-084B-A941-3A63485117C9}" dt="2020-06-29T03:42:31.343" v="8935" actId="478"/>
          <ac:picMkLst>
            <pc:docMk/>
            <pc:sldMk cId="1523353477" sldId="403"/>
            <ac:picMk id="21" creationId="{648CA722-5EA1-6C41-817B-A025046D9226}"/>
          </ac:picMkLst>
        </pc:picChg>
        <pc:picChg chg="del">
          <ac:chgData name="延齡 楊" userId="3b99287881d56c4f" providerId="LiveId" clId="{8DC48FF2-0F94-084B-A941-3A63485117C9}" dt="2020-06-29T03:42:32.226" v="8936" actId="478"/>
          <ac:picMkLst>
            <pc:docMk/>
            <pc:sldMk cId="1523353477" sldId="403"/>
            <ac:picMk id="23" creationId="{25B854BF-3A34-F948-9D42-0885FCC96A6B}"/>
          </ac:picMkLst>
        </pc:picChg>
        <pc:picChg chg="del mod">
          <ac:chgData name="延齡 楊" userId="3b99287881d56c4f" providerId="LiveId" clId="{8DC48FF2-0F94-084B-A941-3A63485117C9}" dt="2020-06-29T03:49:53.962" v="9019" actId="478"/>
          <ac:picMkLst>
            <pc:docMk/>
            <pc:sldMk cId="1523353477" sldId="403"/>
            <ac:picMk id="27" creationId="{DEAF85D3-4623-1C44-8975-828EE21AF40F}"/>
          </ac:picMkLst>
        </pc:picChg>
        <pc:picChg chg="del">
          <ac:chgData name="延齡 楊" userId="3b99287881d56c4f" providerId="LiveId" clId="{8DC48FF2-0F94-084B-A941-3A63485117C9}" dt="2020-06-29T03:45:03.288" v="8962" actId="478"/>
          <ac:picMkLst>
            <pc:docMk/>
            <pc:sldMk cId="1523353477" sldId="403"/>
            <ac:picMk id="28" creationId="{C7CF3C24-CD7B-7E46-BA38-5B3E86349455}"/>
          </ac:picMkLst>
        </pc:picChg>
        <pc:picChg chg="del">
          <ac:chgData name="延齡 楊" userId="3b99287881d56c4f" providerId="LiveId" clId="{8DC48FF2-0F94-084B-A941-3A63485117C9}" dt="2020-06-29T03:45:04.528" v="8963" actId="478"/>
          <ac:picMkLst>
            <pc:docMk/>
            <pc:sldMk cId="1523353477" sldId="403"/>
            <ac:picMk id="29" creationId="{1052DA82-F5AF-0E42-ACDB-1B8DDDD80EFB}"/>
          </ac:picMkLst>
        </pc:picChg>
        <pc:picChg chg="del mod">
          <ac:chgData name="延齡 楊" userId="3b99287881d56c4f" providerId="LiveId" clId="{8DC48FF2-0F94-084B-A941-3A63485117C9}" dt="2020-06-29T03:50:46.808" v="9030" actId="478"/>
          <ac:picMkLst>
            <pc:docMk/>
            <pc:sldMk cId="1523353477" sldId="403"/>
            <ac:picMk id="30" creationId="{3236718A-5A6B-7C47-BBF3-18BAAD43D913}"/>
          </ac:picMkLst>
        </pc:picChg>
        <pc:picChg chg="add del mod">
          <ac:chgData name="延齡 楊" userId="3b99287881d56c4f" providerId="LiveId" clId="{8DC48FF2-0F94-084B-A941-3A63485117C9}" dt="2020-06-29T03:50:46.808" v="9030" actId="478"/>
          <ac:picMkLst>
            <pc:docMk/>
            <pc:sldMk cId="1523353477" sldId="403"/>
            <ac:picMk id="31" creationId="{F6C27807-D00A-5945-B56E-A13F42A2A11C}"/>
          </ac:picMkLst>
        </pc:picChg>
      </pc:sldChg>
      <pc:sldChg chg="delSp modSp">
        <pc:chgData name="延齡 楊" userId="3b99287881d56c4f" providerId="LiveId" clId="{8DC48FF2-0F94-084B-A941-3A63485117C9}" dt="2020-06-29T03:55:00.476" v="9070" actId="207"/>
        <pc:sldMkLst>
          <pc:docMk/>
          <pc:sldMk cId="1986430192" sldId="429"/>
        </pc:sldMkLst>
        <pc:spChg chg="mod">
          <ac:chgData name="延齡 楊" userId="3b99287881d56c4f" providerId="LiveId" clId="{8DC48FF2-0F94-084B-A941-3A63485117C9}" dt="2020-06-29T03:55:00.476" v="9070" actId="207"/>
          <ac:spMkLst>
            <pc:docMk/>
            <pc:sldMk cId="1986430192" sldId="429"/>
            <ac:spMk id="16" creationId="{A7770970-4F40-044C-8293-E829D6ABC11B}"/>
          </ac:spMkLst>
        </pc:spChg>
        <pc:picChg chg="del">
          <ac:chgData name="延齡 楊" userId="3b99287881d56c4f" providerId="LiveId" clId="{8DC48FF2-0F94-084B-A941-3A63485117C9}" dt="2020-06-28T03:29:01.361" v="5037" actId="478"/>
          <ac:picMkLst>
            <pc:docMk/>
            <pc:sldMk cId="1986430192" sldId="429"/>
            <ac:picMk id="4" creationId="{BF80AAA3-A0FC-924E-BF17-B2D2B919914F}"/>
          </ac:picMkLst>
        </pc:picChg>
      </pc:sldChg>
      <pc:sldChg chg="delSp modSp ord">
        <pc:chgData name="延齡 楊" userId="3b99287881d56c4f" providerId="LiveId" clId="{8DC48FF2-0F94-084B-A941-3A63485117C9}" dt="2020-06-29T00:10:59.678" v="8549" actId="20577"/>
        <pc:sldMkLst>
          <pc:docMk/>
          <pc:sldMk cId="3991926794" sldId="430"/>
        </pc:sldMkLst>
        <pc:spChg chg="mod">
          <ac:chgData name="延齡 楊" userId="3b99287881d56c4f" providerId="LiveId" clId="{8DC48FF2-0F94-084B-A941-3A63485117C9}" dt="2020-06-29T00:10:59.678" v="8549" actId="20577"/>
          <ac:spMkLst>
            <pc:docMk/>
            <pc:sldMk cId="3991926794" sldId="430"/>
            <ac:spMk id="5" creationId="{4E37F0E2-A711-CC48-B5C7-D0984A539196}"/>
          </ac:spMkLst>
        </pc:spChg>
        <pc:picChg chg="del">
          <ac:chgData name="延齡 楊" userId="3b99287881d56c4f" providerId="LiveId" clId="{8DC48FF2-0F94-084B-A941-3A63485117C9}" dt="2020-06-26T02:48:39.224" v="1359" actId="478"/>
          <ac:picMkLst>
            <pc:docMk/>
            <pc:sldMk cId="3991926794" sldId="430"/>
            <ac:picMk id="4" creationId="{2979B9CC-BD24-6542-95B3-802F37F8FF3D}"/>
          </ac:picMkLst>
        </pc:picChg>
      </pc:sldChg>
      <pc:sldChg chg="addSp delSp modSp">
        <pc:chgData name="延齡 楊" userId="3b99287881d56c4f" providerId="LiveId" clId="{8DC48FF2-0F94-084B-A941-3A63485117C9}" dt="2020-06-29T11:52:35.674" v="9407" actId="20577"/>
        <pc:sldMkLst>
          <pc:docMk/>
          <pc:sldMk cId="679362185" sldId="431"/>
        </pc:sldMkLst>
        <pc:spChg chg="add del mod">
          <ac:chgData name="延齡 楊" userId="3b99287881d56c4f" providerId="LiveId" clId="{8DC48FF2-0F94-084B-A941-3A63485117C9}" dt="2020-06-28T23:42:41.492" v="8344" actId="478"/>
          <ac:spMkLst>
            <pc:docMk/>
            <pc:sldMk cId="679362185" sldId="431"/>
            <ac:spMk id="2" creationId="{55C384B1-AEC8-AD44-B9AE-591760E1DEB3}"/>
          </ac:spMkLst>
        </pc:spChg>
        <pc:spChg chg="add mod">
          <ac:chgData name="延齡 楊" userId="3b99287881d56c4f" providerId="LiveId" clId="{8DC48FF2-0F94-084B-A941-3A63485117C9}" dt="2020-06-28T23:48:29.829" v="8383" actId="1076"/>
          <ac:spMkLst>
            <pc:docMk/>
            <pc:sldMk cId="679362185" sldId="431"/>
            <ac:spMk id="4" creationId="{7FDFFC5D-0CFC-F149-A834-2021FE2C72DF}"/>
          </ac:spMkLst>
        </pc:spChg>
        <pc:spChg chg="mod">
          <ac:chgData name="延齡 楊" userId="3b99287881d56c4f" providerId="LiveId" clId="{8DC48FF2-0F94-084B-A941-3A63485117C9}" dt="2020-06-28T23:37:03.827" v="8232"/>
          <ac:spMkLst>
            <pc:docMk/>
            <pc:sldMk cId="679362185" sldId="431"/>
            <ac:spMk id="5" creationId="{4E37F0E2-A711-CC48-B5C7-D0984A539196}"/>
          </ac:spMkLst>
        </pc:spChg>
        <pc:spChg chg="add mod">
          <ac:chgData name="延齡 楊" userId="3b99287881d56c4f" providerId="LiveId" clId="{8DC48FF2-0F94-084B-A941-3A63485117C9}" dt="2020-06-29T11:52:35.674" v="9407" actId="20577"/>
          <ac:spMkLst>
            <pc:docMk/>
            <pc:sldMk cId="679362185" sldId="431"/>
            <ac:spMk id="6" creationId="{D997B3CF-0337-ED47-9301-1D5AEFEFF24E}"/>
          </ac:spMkLst>
        </pc:spChg>
        <pc:spChg chg="add mod">
          <ac:chgData name="延齡 楊" userId="3b99287881d56c4f" providerId="LiveId" clId="{8DC48FF2-0F94-084B-A941-3A63485117C9}" dt="2020-06-29T00:01:51.357" v="8484" actId="1076"/>
          <ac:spMkLst>
            <pc:docMk/>
            <pc:sldMk cId="679362185" sldId="431"/>
            <ac:spMk id="12" creationId="{0B07689A-0680-1E41-92BA-705C1F19E010}"/>
          </ac:spMkLst>
        </pc:spChg>
        <pc:spChg chg="add mod">
          <ac:chgData name="延齡 楊" userId="3b99287881d56c4f" providerId="LiveId" clId="{8DC48FF2-0F94-084B-A941-3A63485117C9}" dt="2020-06-28T23:48:17.157" v="8381" actId="1076"/>
          <ac:spMkLst>
            <pc:docMk/>
            <pc:sldMk cId="679362185" sldId="431"/>
            <ac:spMk id="14" creationId="{45C60E4B-7E51-D54E-A239-23B5BB211EA0}"/>
          </ac:spMkLst>
        </pc:spChg>
        <pc:spChg chg="add mod">
          <ac:chgData name="延齡 楊" userId="3b99287881d56c4f" providerId="LiveId" clId="{8DC48FF2-0F94-084B-A941-3A63485117C9}" dt="2020-06-28T23:47:55.982" v="8377" actId="1076"/>
          <ac:spMkLst>
            <pc:docMk/>
            <pc:sldMk cId="679362185" sldId="431"/>
            <ac:spMk id="15" creationId="{0423E227-70D2-3A43-A23A-C7CC51AFD6B8}"/>
          </ac:spMkLst>
        </pc:spChg>
        <pc:spChg chg="add mod">
          <ac:chgData name="延齡 楊" userId="3b99287881d56c4f" providerId="LiveId" clId="{8DC48FF2-0F94-084B-A941-3A63485117C9}" dt="2020-06-29T00:01:54.523" v="8485" actId="1076"/>
          <ac:spMkLst>
            <pc:docMk/>
            <pc:sldMk cId="679362185" sldId="431"/>
            <ac:spMk id="16" creationId="{8B1FBD84-85DD-C145-AB5F-72AD4283F5C3}"/>
          </ac:spMkLst>
        </pc:spChg>
        <pc:spChg chg="add mod">
          <ac:chgData name="延齡 楊" userId="3b99287881d56c4f" providerId="LiveId" clId="{8DC48FF2-0F94-084B-A941-3A63485117C9}" dt="2020-06-29T00:00:46.811" v="8477" actId="14100"/>
          <ac:spMkLst>
            <pc:docMk/>
            <pc:sldMk cId="679362185" sldId="431"/>
            <ac:spMk id="27" creationId="{54BC49A6-D81D-1341-A3A1-BB84BD2EDDDE}"/>
          </ac:spMkLst>
        </pc:spChg>
        <pc:spChg chg="add mod">
          <ac:chgData name="延齡 楊" userId="3b99287881d56c4f" providerId="LiveId" clId="{8DC48FF2-0F94-084B-A941-3A63485117C9}" dt="2020-06-29T00:01:01.391" v="8481" actId="14100"/>
          <ac:spMkLst>
            <pc:docMk/>
            <pc:sldMk cId="679362185" sldId="431"/>
            <ac:spMk id="28" creationId="{C820A48D-4EC9-3B42-8569-2EB780EDDE20}"/>
          </ac:spMkLst>
        </pc:spChg>
        <pc:spChg chg="mod">
          <ac:chgData name="延齡 楊" userId="3b99287881d56c4f" providerId="LiveId" clId="{8DC48FF2-0F94-084B-A941-3A63485117C9}" dt="2020-06-29T00:01:07.626" v="8482" actId="1076"/>
          <ac:spMkLst>
            <pc:docMk/>
            <pc:sldMk cId="679362185" sldId="431"/>
            <ac:spMk id="61" creationId="{F37D9E05-FCF2-B84E-872A-7B3E8B8978C8}"/>
          </ac:spMkLst>
        </pc:spChg>
        <pc:picChg chg="del mod">
          <ac:chgData name="延齡 楊" userId="3b99287881d56c4f" providerId="LiveId" clId="{8DC48FF2-0F94-084B-A941-3A63485117C9}" dt="2020-06-28T23:51:57.644" v="8387" actId="478"/>
          <ac:picMkLst>
            <pc:docMk/>
            <pc:sldMk cId="679362185" sldId="431"/>
            <ac:picMk id="3" creationId="{1C8D301B-DF1B-7A46-A8A0-D2349F17A139}"/>
          </ac:picMkLst>
        </pc:picChg>
        <pc:picChg chg="del">
          <ac:chgData name="延齡 楊" userId="3b99287881d56c4f" providerId="LiveId" clId="{8DC48FF2-0F94-084B-A941-3A63485117C9}" dt="2020-06-26T02:48:41.743" v="1360" actId="478"/>
          <ac:picMkLst>
            <pc:docMk/>
            <pc:sldMk cId="679362185" sldId="431"/>
            <ac:picMk id="4" creationId="{2979B9CC-BD24-6542-95B3-802F37F8FF3D}"/>
          </ac:picMkLst>
        </pc:picChg>
        <pc:picChg chg="del mod">
          <ac:chgData name="延齡 楊" userId="3b99287881d56c4f" providerId="LiveId" clId="{8DC48FF2-0F94-084B-A941-3A63485117C9}" dt="2020-06-28T23:51:56.432" v="8386" actId="478"/>
          <ac:picMkLst>
            <pc:docMk/>
            <pc:sldMk cId="679362185" sldId="431"/>
            <ac:picMk id="8" creationId="{89FCCFA9-A093-3044-A774-08D1B91C4693}"/>
          </ac:picMkLst>
        </pc:picChg>
        <pc:picChg chg="add del mod">
          <ac:chgData name="延齡 楊" userId="3b99287881d56c4f" providerId="LiveId" clId="{8DC48FF2-0F94-084B-A941-3A63485117C9}" dt="2020-06-28T23:52:09.515" v="8390" actId="478"/>
          <ac:picMkLst>
            <pc:docMk/>
            <pc:sldMk cId="679362185" sldId="431"/>
            <ac:picMk id="9" creationId="{72C2C1C5-7AB0-7346-AD8A-425E3E50CFF6}"/>
          </ac:picMkLst>
        </pc:picChg>
        <pc:picChg chg="del">
          <ac:chgData name="延齡 楊" userId="3b99287881d56c4f" providerId="LiveId" clId="{8DC48FF2-0F94-084B-A941-3A63485117C9}" dt="2020-06-28T23:26:31.260" v="8226" actId="478"/>
          <ac:picMkLst>
            <pc:docMk/>
            <pc:sldMk cId="679362185" sldId="431"/>
            <ac:picMk id="11" creationId="{0FB57E3C-55D2-564B-8C91-CAF99F9F5C7E}"/>
          </ac:picMkLst>
        </pc:picChg>
        <pc:picChg chg="del">
          <ac:chgData name="延齡 楊" userId="3b99287881d56c4f" providerId="LiveId" clId="{8DC48FF2-0F94-084B-A941-3A63485117C9}" dt="2020-06-28T23:26:26.600" v="8224" actId="478"/>
          <ac:picMkLst>
            <pc:docMk/>
            <pc:sldMk cId="679362185" sldId="431"/>
            <ac:picMk id="13" creationId="{43B3ABCB-7D3F-EB40-9CD8-7E9B1D474308}"/>
          </ac:picMkLst>
        </pc:picChg>
        <pc:picChg chg="add del mod">
          <ac:chgData name="延齡 楊" userId="3b99287881d56c4f" providerId="LiveId" clId="{8DC48FF2-0F94-084B-A941-3A63485117C9}" dt="2020-06-28T23:56:13.566" v="8432" actId="478"/>
          <ac:picMkLst>
            <pc:docMk/>
            <pc:sldMk cId="679362185" sldId="431"/>
            <ac:picMk id="17" creationId="{FF0DA4FD-E638-4548-AD40-E9224521433A}"/>
          </ac:picMkLst>
        </pc:picChg>
        <pc:picChg chg="add del mod">
          <ac:chgData name="延齡 楊" userId="3b99287881d56c4f" providerId="LiveId" clId="{8DC48FF2-0F94-084B-A941-3A63485117C9}" dt="2020-06-28T23:56:14.963" v="8433" actId="478"/>
          <ac:picMkLst>
            <pc:docMk/>
            <pc:sldMk cId="679362185" sldId="431"/>
            <ac:picMk id="19" creationId="{D4DAA01E-595C-3747-B37A-FB2168082522}"/>
          </ac:picMkLst>
        </pc:picChg>
        <pc:picChg chg="add mod">
          <ac:chgData name="延齡 楊" userId="3b99287881d56c4f" providerId="LiveId" clId="{8DC48FF2-0F94-084B-A941-3A63485117C9}" dt="2020-06-28T23:57:19.222" v="8449" actId="1076"/>
          <ac:picMkLst>
            <pc:docMk/>
            <pc:sldMk cId="679362185" sldId="431"/>
            <ac:picMk id="21" creationId="{31C0A5D0-9AA3-714B-B3E4-DDA33C52A217}"/>
          </ac:picMkLst>
        </pc:picChg>
        <pc:picChg chg="add mod">
          <ac:chgData name="延齡 楊" userId="3b99287881d56c4f" providerId="LiveId" clId="{8DC48FF2-0F94-084B-A941-3A63485117C9}" dt="2020-06-28T23:57:19.222" v="8449" actId="1076"/>
          <ac:picMkLst>
            <pc:docMk/>
            <pc:sldMk cId="679362185" sldId="431"/>
            <ac:picMk id="23" creationId="{95F8FC58-B1D4-3D4F-BD81-F1659561137E}"/>
          </ac:picMkLst>
        </pc:picChg>
      </pc:sldChg>
      <pc:sldChg chg="addSp delSp modSp del modNotesTx">
        <pc:chgData name="延齡 楊" userId="3b99287881d56c4f" providerId="LiveId" clId="{8DC48FF2-0F94-084B-A941-3A63485117C9}" dt="2020-06-28T03:55:21.682" v="5245" actId="2696"/>
        <pc:sldMkLst>
          <pc:docMk/>
          <pc:sldMk cId="3536668127" sldId="432"/>
        </pc:sldMkLst>
        <pc:spChg chg="add mod">
          <ac:chgData name="延齡 楊" userId="3b99287881d56c4f" providerId="LiveId" clId="{8DC48FF2-0F94-084B-A941-3A63485117C9}" dt="2020-06-26T10:37:50.525" v="2834" actId="1076"/>
          <ac:spMkLst>
            <pc:docMk/>
            <pc:sldMk cId="3536668127" sldId="432"/>
            <ac:spMk id="2" creationId="{76B98F54-8C89-ED4E-B7E7-8F19A894DDA0}"/>
          </ac:spMkLst>
        </pc:spChg>
        <pc:spChg chg="add mod">
          <ac:chgData name="延齡 楊" userId="3b99287881d56c4f" providerId="LiveId" clId="{8DC48FF2-0F94-084B-A941-3A63485117C9}" dt="2020-06-26T10:38:13.163" v="2838" actId="1076"/>
          <ac:spMkLst>
            <pc:docMk/>
            <pc:sldMk cId="3536668127" sldId="432"/>
            <ac:spMk id="3" creationId="{0CB8F5D2-4612-1946-85AA-6064895F244B}"/>
          </ac:spMkLst>
        </pc:spChg>
        <pc:picChg chg="del">
          <ac:chgData name="延齡 楊" userId="3b99287881d56c4f" providerId="LiveId" clId="{8DC48FF2-0F94-084B-A941-3A63485117C9}" dt="2020-06-28T03:28:34.663" v="5030" actId="478"/>
          <ac:picMkLst>
            <pc:docMk/>
            <pc:sldMk cId="3536668127" sldId="432"/>
            <ac:picMk id="4" creationId="{BF80AAA3-A0FC-924E-BF17-B2D2B919914F}"/>
          </ac:picMkLst>
        </pc:picChg>
      </pc:sldChg>
      <pc:sldChg chg="addSp delSp modSp">
        <pc:chgData name="延齡 楊" userId="3b99287881d56c4f" providerId="LiveId" clId="{8DC48FF2-0F94-084B-A941-3A63485117C9}" dt="2020-06-28T04:27:04.097" v="5432" actId="1076"/>
        <pc:sldMkLst>
          <pc:docMk/>
          <pc:sldMk cId="2105954323" sldId="433"/>
        </pc:sldMkLst>
        <pc:spChg chg="add mod">
          <ac:chgData name="延齡 楊" userId="3b99287881d56c4f" providerId="LiveId" clId="{8DC48FF2-0F94-084B-A941-3A63485117C9}" dt="2020-06-28T04:26:53.109" v="5429" actId="1076"/>
          <ac:spMkLst>
            <pc:docMk/>
            <pc:sldMk cId="2105954323" sldId="433"/>
            <ac:spMk id="11" creationId="{6DFF9137-57D2-1447-B859-719DB77AE6AF}"/>
          </ac:spMkLst>
        </pc:spChg>
        <pc:spChg chg="mod">
          <ac:chgData name="延齡 楊" userId="3b99287881d56c4f" providerId="LiveId" clId="{8DC48FF2-0F94-084B-A941-3A63485117C9}" dt="2020-06-28T04:26:59.894" v="5431" actId="1076"/>
          <ac:spMkLst>
            <pc:docMk/>
            <pc:sldMk cId="2105954323" sldId="433"/>
            <ac:spMk id="13" creationId="{346F96E4-3217-C64E-BD1A-BF6D7B5256F5}"/>
          </ac:spMkLst>
        </pc:spChg>
        <pc:spChg chg="mod">
          <ac:chgData name="延齡 楊" userId="3b99287881d56c4f" providerId="LiveId" clId="{8DC48FF2-0F94-084B-A941-3A63485117C9}" dt="2020-06-28T04:27:04.097" v="5432" actId="1076"/>
          <ac:spMkLst>
            <pc:docMk/>
            <pc:sldMk cId="2105954323" sldId="433"/>
            <ac:spMk id="14" creationId="{4CB9A829-E80C-4347-AE9C-5701486A77CB}"/>
          </ac:spMkLst>
        </pc:spChg>
        <pc:picChg chg="del">
          <ac:chgData name="延齡 楊" userId="3b99287881d56c4f" providerId="LiveId" clId="{8DC48FF2-0F94-084B-A941-3A63485117C9}" dt="2020-06-28T03:28:26.009" v="5028" actId="478"/>
          <ac:picMkLst>
            <pc:docMk/>
            <pc:sldMk cId="2105954323" sldId="433"/>
            <ac:picMk id="4" creationId="{BF80AAA3-A0FC-924E-BF17-B2D2B919914F}"/>
          </ac:picMkLst>
        </pc:picChg>
        <pc:picChg chg="mod">
          <ac:chgData name="延齡 楊" userId="3b99287881d56c4f" providerId="LiveId" clId="{8DC48FF2-0F94-084B-A941-3A63485117C9}" dt="2020-06-28T04:26:56.969" v="5430" actId="1076"/>
          <ac:picMkLst>
            <pc:docMk/>
            <pc:sldMk cId="2105954323" sldId="433"/>
            <ac:picMk id="6" creationId="{99DCE0F7-A8CF-9549-AC83-D7826A5B3FF8}"/>
          </ac:picMkLst>
        </pc:picChg>
        <pc:picChg chg="mod">
          <ac:chgData name="延齡 楊" userId="3b99287881d56c4f" providerId="LiveId" clId="{8DC48FF2-0F94-084B-A941-3A63485117C9}" dt="2020-06-28T04:27:04.097" v="5432" actId="1076"/>
          <ac:picMkLst>
            <pc:docMk/>
            <pc:sldMk cId="2105954323" sldId="433"/>
            <ac:picMk id="10" creationId="{75C5A0B9-9317-F64B-A23A-3F9DE3213EE1}"/>
          </ac:picMkLst>
        </pc:picChg>
      </pc:sldChg>
      <pc:sldChg chg="modSp">
        <pc:chgData name="延齡 楊" userId="3b99287881d56c4f" providerId="LiveId" clId="{8DC48FF2-0F94-084B-A941-3A63485117C9}" dt="2020-06-25T02:02:44.613" v="721" actId="20577"/>
        <pc:sldMkLst>
          <pc:docMk/>
          <pc:sldMk cId="3776920674" sldId="435"/>
        </pc:sldMkLst>
        <pc:spChg chg="mod">
          <ac:chgData name="延齡 楊" userId="3b99287881d56c4f" providerId="LiveId" clId="{8DC48FF2-0F94-084B-A941-3A63485117C9}" dt="2020-06-25T02:02:44.613" v="721" actId="20577"/>
          <ac:spMkLst>
            <pc:docMk/>
            <pc:sldMk cId="3776920674" sldId="435"/>
            <ac:spMk id="3" creationId="{7B0DBBC8-4363-40C7-856B-7FF6FCF74AFA}"/>
          </ac:spMkLst>
        </pc:spChg>
        <pc:spChg chg="mod">
          <ac:chgData name="延齡 楊" userId="3b99287881d56c4f" providerId="LiveId" clId="{8DC48FF2-0F94-084B-A941-3A63485117C9}" dt="2020-06-23T10:52:18.219" v="275" actId="20577"/>
          <ac:spMkLst>
            <pc:docMk/>
            <pc:sldMk cId="3776920674" sldId="435"/>
            <ac:spMk id="21" creationId="{41FD2B84-B0A4-4A85-9DAD-C53F5218C6C8}"/>
          </ac:spMkLst>
        </pc:spChg>
      </pc:sldChg>
      <pc:sldChg chg="del">
        <pc:chgData name="延齡 楊" userId="3b99287881d56c4f" providerId="LiveId" clId="{8DC48FF2-0F94-084B-A941-3A63485117C9}" dt="2020-06-29T12:33:10.888" v="9576" actId="2696"/>
        <pc:sldMkLst>
          <pc:docMk/>
          <pc:sldMk cId="3549955942" sldId="436"/>
        </pc:sldMkLst>
      </pc:sldChg>
      <pc:sldChg chg="del">
        <pc:chgData name="延齡 楊" userId="3b99287881d56c4f" providerId="LiveId" clId="{8DC48FF2-0F94-084B-A941-3A63485117C9}" dt="2020-06-29T12:33:08.443" v="9575" actId="2696"/>
        <pc:sldMkLst>
          <pc:docMk/>
          <pc:sldMk cId="339863594" sldId="437"/>
        </pc:sldMkLst>
      </pc:sldChg>
      <pc:sldChg chg="delSp del">
        <pc:chgData name="延齡 楊" userId="3b99287881d56c4f" providerId="LiveId" clId="{8DC48FF2-0F94-084B-A941-3A63485117C9}" dt="2020-06-28T04:27:10.446" v="5433" actId="2696"/>
        <pc:sldMkLst>
          <pc:docMk/>
          <pc:sldMk cId="227278150" sldId="438"/>
        </pc:sldMkLst>
        <pc:picChg chg="del">
          <ac:chgData name="延齡 楊" userId="3b99287881d56c4f" providerId="LiveId" clId="{8DC48FF2-0F94-084B-A941-3A63485117C9}" dt="2020-06-28T03:28:30.158" v="5029" actId="478"/>
          <ac:picMkLst>
            <pc:docMk/>
            <pc:sldMk cId="227278150" sldId="438"/>
            <ac:picMk id="4" creationId="{BF80AAA3-A0FC-924E-BF17-B2D2B919914F}"/>
          </ac:picMkLst>
        </pc:picChg>
      </pc:sldChg>
      <pc:sldChg chg="addSp modSp">
        <pc:chgData name="延齡 楊" userId="3b99287881d56c4f" providerId="LiveId" clId="{8DC48FF2-0F94-084B-A941-3A63485117C9}" dt="2020-06-25T06:34:47.654" v="1121" actId="1076"/>
        <pc:sldMkLst>
          <pc:docMk/>
          <pc:sldMk cId="3731140722" sldId="440"/>
        </pc:sldMkLst>
        <pc:picChg chg="add mod">
          <ac:chgData name="延齡 楊" userId="3b99287881d56c4f" providerId="LiveId" clId="{8DC48FF2-0F94-084B-A941-3A63485117C9}" dt="2020-06-25T06:34:47.654" v="1121" actId="1076"/>
          <ac:picMkLst>
            <pc:docMk/>
            <pc:sldMk cId="3731140722" sldId="440"/>
            <ac:picMk id="2" creationId="{98DF2EB6-EA05-724A-A43C-A52FA2DFB939}"/>
          </ac:picMkLst>
        </pc:picChg>
      </pc:sldChg>
      <pc:sldChg chg="modSp">
        <pc:chgData name="延齡 楊" userId="3b99287881d56c4f" providerId="LiveId" clId="{8DC48FF2-0F94-084B-A941-3A63485117C9}" dt="2020-06-25T02:02:55.752" v="722" actId="255"/>
        <pc:sldMkLst>
          <pc:docMk/>
          <pc:sldMk cId="1270423393" sldId="443"/>
        </pc:sldMkLst>
        <pc:spChg chg="mod">
          <ac:chgData name="延齡 楊" userId="3b99287881d56c4f" providerId="LiveId" clId="{8DC48FF2-0F94-084B-A941-3A63485117C9}" dt="2020-06-25T02:02:55.752" v="722" actId="255"/>
          <ac:spMkLst>
            <pc:docMk/>
            <pc:sldMk cId="1270423393" sldId="443"/>
            <ac:spMk id="5" creationId="{2FDC5812-9BDA-4344-97A6-8569986A66E3}"/>
          </ac:spMkLst>
        </pc:spChg>
      </pc:sldChg>
      <pc:sldChg chg="del">
        <pc:chgData name="延齡 楊" userId="3b99287881d56c4f" providerId="LiveId" clId="{8DC48FF2-0F94-084B-A941-3A63485117C9}" dt="2020-06-25T06:35:00.755" v="1122" actId="2696"/>
        <pc:sldMkLst>
          <pc:docMk/>
          <pc:sldMk cId="1133380507" sldId="444"/>
        </pc:sldMkLst>
      </pc:sldChg>
      <pc:sldChg chg="addSp delSp modSp">
        <pc:chgData name="延齡 楊" userId="3b99287881d56c4f" providerId="LiveId" clId="{8DC48FF2-0F94-084B-A941-3A63485117C9}" dt="2020-06-29T11:27:22.107" v="9241" actId="1076"/>
        <pc:sldMkLst>
          <pc:docMk/>
          <pc:sldMk cId="2410168699" sldId="445"/>
        </pc:sldMkLst>
        <pc:spChg chg="add mod">
          <ac:chgData name="延齡 楊" userId="3b99287881d56c4f" providerId="LiveId" clId="{8DC48FF2-0F94-084B-A941-3A63485117C9}" dt="2020-06-29T11:27:22.107" v="9241" actId="1076"/>
          <ac:spMkLst>
            <pc:docMk/>
            <pc:sldMk cId="2410168699" sldId="445"/>
            <ac:spMk id="2" creationId="{4278E6DD-4E82-0343-B8C7-64BC3913B191}"/>
          </ac:spMkLst>
        </pc:spChg>
        <pc:spChg chg="del">
          <ac:chgData name="延齡 楊" userId="3b99287881d56c4f" providerId="LiveId" clId="{8DC48FF2-0F94-084B-A941-3A63485117C9}" dt="2020-06-26T06:30:40.686" v="1630" actId="478"/>
          <ac:spMkLst>
            <pc:docMk/>
            <pc:sldMk cId="2410168699" sldId="445"/>
            <ac:spMk id="20" creationId="{E97C8D02-5BDB-4BB8-84BB-A3A1B0F0C2CE}"/>
          </ac:spMkLst>
        </pc:spChg>
        <pc:spChg chg="del">
          <ac:chgData name="延齡 楊" userId="3b99287881d56c4f" providerId="LiveId" clId="{8DC48FF2-0F94-084B-A941-3A63485117C9}" dt="2020-06-26T06:30:42.321" v="1631" actId="478"/>
          <ac:spMkLst>
            <pc:docMk/>
            <pc:sldMk cId="2410168699" sldId="445"/>
            <ac:spMk id="21" creationId="{C09FC634-A8C0-401D-8C7D-EC4730032F24}"/>
          </ac:spMkLst>
        </pc:spChg>
        <pc:spChg chg="del">
          <ac:chgData name="延齡 楊" userId="3b99287881d56c4f" providerId="LiveId" clId="{8DC48FF2-0F94-084B-A941-3A63485117C9}" dt="2020-06-26T06:30:50.994" v="1635" actId="478"/>
          <ac:spMkLst>
            <pc:docMk/>
            <pc:sldMk cId="2410168699" sldId="445"/>
            <ac:spMk id="22" creationId="{D2805AD7-2816-4B9E-BD96-B80F71D68A3C}"/>
          </ac:spMkLst>
        </pc:spChg>
        <pc:spChg chg="del">
          <ac:chgData name="延齡 楊" userId="3b99287881d56c4f" providerId="LiveId" clId="{8DC48FF2-0F94-084B-A941-3A63485117C9}" dt="2020-06-26T06:30:43.775" v="1632" actId="478"/>
          <ac:spMkLst>
            <pc:docMk/>
            <pc:sldMk cId="2410168699" sldId="445"/>
            <ac:spMk id="23" creationId="{EE60E1AA-F219-4564-B604-5EE567F376E0}"/>
          </ac:spMkLst>
        </pc:spChg>
        <pc:spChg chg="del">
          <ac:chgData name="延齡 楊" userId="3b99287881d56c4f" providerId="LiveId" clId="{8DC48FF2-0F94-084B-A941-3A63485117C9}" dt="2020-06-26T06:30:45.209" v="1633" actId="478"/>
          <ac:spMkLst>
            <pc:docMk/>
            <pc:sldMk cId="2410168699" sldId="445"/>
            <ac:spMk id="24" creationId="{DD036F4D-2E37-48B7-833C-1BE781C8AFDD}"/>
          </ac:spMkLst>
        </pc:spChg>
        <pc:spChg chg="del">
          <ac:chgData name="延齡 楊" userId="3b99287881d56c4f" providerId="LiveId" clId="{8DC48FF2-0F94-084B-A941-3A63485117C9}" dt="2020-06-26T06:30:53.473" v="1636" actId="478"/>
          <ac:spMkLst>
            <pc:docMk/>
            <pc:sldMk cId="2410168699" sldId="445"/>
            <ac:spMk id="25" creationId="{AE7C6FEB-6713-4323-8212-616FB5F40558}"/>
          </ac:spMkLst>
        </pc:spChg>
        <pc:graphicFrameChg chg="add del">
          <ac:chgData name="延齡 楊" userId="3b99287881d56c4f" providerId="LiveId" clId="{8DC48FF2-0F94-084B-A941-3A63485117C9}" dt="2020-06-26T06:29:09.357" v="1560" actId="478"/>
          <ac:graphicFrameMkLst>
            <pc:docMk/>
            <pc:sldMk cId="2410168699" sldId="445"/>
            <ac:graphicFrameMk id="2" creationId="{0D110268-A41B-DD46-859E-0C8358DAA919}"/>
          </ac:graphicFrameMkLst>
        </pc:graphicFrameChg>
        <pc:graphicFrameChg chg="add mod modGraphic">
          <ac:chgData name="延齡 楊" userId="3b99287881d56c4f" providerId="LiveId" clId="{8DC48FF2-0F94-084B-A941-3A63485117C9}" dt="2020-06-27T12:37:46.305" v="4056" actId="207"/>
          <ac:graphicFrameMkLst>
            <pc:docMk/>
            <pc:sldMk cId="2410168699" sldId="445"/>
            <ac:graphicFrameMk id="3" creationId="{32AF3B70-5394-5F40-A2D4-1F7994AC31B6}"/>
          </ac:graphicFrameMkLst>
        </pc:graphicFrameChg>
      </pc:sldChg>
      <pc:sldChg chg="modSp">
        <pc:chgData name="延齡 楊" userId="3b99287881d56c4f" providerId="LiveId" clId="{8DC48FF2-0F94-084B-A941-3A63485117C9}" dt="2020-06-25T02:02:09.151" v="710" actId="20577"/>
        <pc:sldMkLst>
          <pc:docMk/>
          <pc:sldMk cId="121753143" sldId="447"/>
        </pc:sldMkLst>
        <pc:spChg chg="mod">
          <ac:chgData name="延齡 楊" userId="3b99287881d56c4f" providerId="LiveId" clId="{8DC48FF2-0F94-084B-A941-3A63485117C9}" dt="2020-06-25T02:02:09.151" v="710" actId="20577"/>
          <ac:spMkLst>
            <pc:docMk/>
            <pc:sldMk cId="121753143" sldId="447"/>
            <ac:spMk id="4" creationId="{90DED2CD-9744-6842-B3CE-F450BDC62CF8}"/>
          </ac:spMkLst>
        </pc:spChg>
      </pc:sldChg>
      <pc:sldChg chg="modSp add">
        <pc:chgData name="延齡 楊" userId="3b99287881d56c4f" providerId="LiveId" clId="{8DC48FF2-0F94-084B-A941-3A63485117C9}" dt="2020-06-25T02:02:34.738" v="719" actId="20577"/>
        <pc:sldMkLst>
          <pc:docMk/>
          <pc:sldMk cId="383769236" sldId="448"/>
        </pc:sldMkLst>
        <pc:spChg chg="mod">
          <ac:chgData name="延齡 楊" userId="3b99287881d56c4f" providerId="LiveId" clId="{8DC48FF2-0F94-084B-A941-3A63485117C9}" dt="2020-06-25T02:02:34.738" v="719" actId="20577"/>
          <ac:spMkLst>
            <pc:docMk/>
            <pc:sldMk cId="383769236" sldId="448"/>
            <ac:spMk id="4" creationId="{90DED2CD-9744-6842-B3CE-F450BDC62CF8}"/>
          </ac:spMkLst>
        </pc:spChg>
        <pc:spChg chg="mod">
          <ac:chgData name="延齡 楊" userId="3b99287881d56c4f" providerId="LiveId" clId="{8DC48FF2-0F94-084B-A941-3A63485117C9}" dt="2020-06-23T10:48:02.952" v="271" actId="1076"/>
          <ac:spMkLst>
            <pc:docMk/>
            <pc:sldMk cId="383769236" sldId="448"/>
            <ac:spMk id="5" creationId="{A14FF44A-3CA5-CA4C-BBF1-6F5BCE0C8FE7}"/>
          </ac:spMkLst>
        </pc:spChg>
        <pc:spChg chg="mod">
          <ac:chgData name="延齡 楊" userId="3b99287881d56c4f" providerId="LiveId" clId="{8DC48FF2-0F94-084B-A941-3A63485117C9}" dt="2020-06-23T10:47:57.005" v="270" actId="1076"/>
          <ac:spMkLst>
            <pc:docMk/>
            <pc:sldMk cId="383769236" sldId="448"/>
            <ac:spMk id="10" creationId="{46C3BC3A-BB27-6D4F-8EE6-726F0C5D94D0}"/>
          </ac:spMkLst>
        </pc:spChg>
        <pc:spChg chg="mod">
          <ac:chgData name="延齡 楊" userId="3b99287881d56c4f" providerId="LiveId" clId="{8DC48FF2-0F94-084B-A941-3A63485117C9}" dt="2020-06-23T10:48:12.971" v="272" actId="1076"/>
          <ac:spMkLst>
            <pc:docMk/>
            <pc:sldMk cId="383769236" sldId="448"/>
            <ac:spMk id="20" creationId="{9A96100B-33A5-074B-BFCE-C1199C09C2E1}"/>
          </ac:spMkLst>
        </pc:spChg>
        <pc:picChg chg="mod">
          <ac:chgData name="延齡 楊" userId="3b99287881d56c4f" providerId="LiveId" clId="{8DC48FF2-0F94-084B-A941-3A63485117C9}" dt="2020-06-23T10:48:02.952" v="271" actId="1076"/>
          <ac:picMkLst>
            <pc:docMk/>
            <pc:sldMk cId="383769236" sldId="448"/>
            <ac:picMk id="3" creationId="{2705D04F-DDB9-D24F-A30D-CB1AEE1D50D0}"/>
          </ac:picMkLst>
        </pc:picChg>
        <pc:picChg chg="mod">
          <ac:chgData name="延齡 楊" userId="3b99287881d56c4f" providerId="LiveId" clId="{8DC48FF2-0F94-084B-A941-3A63485117C9}" dt="2020-06-23T10:47:57.005" v="270" actId="1076"/>
          <ac:picMkLst>
            <pc:docMk/>
            <pc:sldMk cId="383769236" sldId="448"/>
            <ac:picMk id="6" creationId="{413AED79-05A6-424D-878D-09B255B4E1BB}"/>
          </ac:picMkLst>
        </pc:picChg>
        <pc:picChg chg="mod">
          <ac:chgData name="延齡 楊" userId="3b99287881d56c4f" providerId="LiveId" clId="{8DC48FF2-0F94-084B-A941-3A63485117C9}" dt="2020-06-23T10:48:12.971" v="272" actId="1076"/>
          <ac:picMkLst>
            <pc:docMk/>
            <pc:sldMk cId="383769236" sldId="448"/>
            <ac:picMk id="12" creationId="{E329B31F-7C95-9F4B-A7B8-5E20F689C210}"/>
          </ac:picMkLst>
        </pc:picChg>
      </pc:sldChg>
      <pc:sldChg chg="addSp delSp modSp add modNotesTx">
        <pc:chgData name="延齡 楊" userId="3b99287881d56c4f" providerId="LiveId" clId="{8DC48FF2-0F94-084B-A941-3A63485117C9}" dt="2020-06-28T14:39:04.450" v="6538" actId="403"/>
        <pc:sldMkLst>
          <pc:docMk/>
          <pc:sldMk cId="1292252211" sldId="449"/>
        </pc:sldMkLst>
        <pc:spChg chg="del">
          <ac:chgData name="延齡 楊" userId="3b99287881d56c4f" providerId="LiveId" clId="{8DC48FF2-0F94-084B-A941-3A63485117C9}" dt="2020-06-27T14:53:42.735" v="4218" actId="478"/>
          <ac:spMkLst>
            <pc:docMk/>
            <pc:sldMk cId="1292252211" sldId="449"/>
            <ac:spMk id="2" creationId="{9922ECF3-6AF0-4856-A97C-7CEB63604423}"/>
          </ac:spMkLst>
        </pc:spChg>
        <pc:spChg chg="add mod">
          <ac:chgData name="延齡 楊" userId="3b99287881d56c4f" providerId="LiveId" clId="{8DC48FF2-0F94-084B-A941-3A63485117C9}" dt="2020-06-28T13:39:01.387" v="6190" actId="207"/>
          <ac:spMkLst>
            <pc:docMk/>
            <pc:sldMk cId="1292252211" sldId="449"/>
            <ac:spMk id="3" creationId="{0CD0B24D-F140-D44C-81FA-171DC18F49AD}"/>
          </ac:spMkLst>
        </pc:spChg>
        <pc:spChg chg="add mod">
          <ac:chgData name="延齡 楊" userId="3b99287881d56c4f" providerId="LiveId" clId="{8DC48FF2-0F94-084B-A941-3A63485117C9}" dt="2020-06-28T13:39:31.110" v="6197" actId="207"/>
          <ac:spMkLst>
            <pc:docMk/>
            <pc:sldMk cId="1292252211" sldId="449"/>
            <ac:spMk id="4" creationId="{7DDDDD8C-4DC0-A144-B290-8EE02DBC77A4}"/>
          </ac:spMkLst>
        </pc:spChg>
        <pc:spChg chg="mod">
          <ac:chgData name="延齡 楊" userId="3b99287881d56c4f" providerId="LiveId" clId="{8DC48FF2-0F94-084B-A941-3A63485117C9}" dt="2020-06-28T14:39:04.450" v="6538" actId="403"/>
          <ac:spMkLst>
            <pc:docMk/>
            <pc:sldMk cId="1292252211" sldId="449"/>
            <ac:spMk id="5" creationId="{2FDC5812-9BDA-4344-97A6-8569986A66E3}"/>
          </ac:spMkLst>
        </pc:spChg>
        <pc:picChg chg="add mod">
          <ac:chgData name="延齡 楊" userId="3b99287881d56c4f" providerId="LiveId" clId="{8DC48FF2-0F94-084B-A941-3A63485117C9}" dt="2020-06-28T13:38:24.450" v="6185" actId="1076"/>
          <ac:picMkLst>
            <pc:docMk/>
            <pc:sldMk cId="1292252211" sldId="449"/>
            <ac:picMk id="7" creationId="{68E63955-8A37-D24E-AF7B-EC2B7DEFDA04}"/>
          </ac:picMkLst>
        </pc:picChg>
        <pc:picChg chg="add mod">
          <ac:chgData name="延齡 楊" userId="3b99287881d56c4f" providerId="LiveId" clId="{8DC48FF2-0F94-084B-A941-3A63485117C9}" dt="2020-06-28T13:38:14.117" v="6184" actId="1076"/>
          <ac:picMkLst>
            <pc:docMk/>
            <pc:sldMk cId="1292252211" sldId="449"/>
            <ac:picMk id="9" creationId="{6FE988A6-691E-474F-9C2B-9B7D1B02EFA4}"/>
          </ac:picMkLst>
        </pc:picChg>
      </pc:sldChg>
      <pc:sldChg chg="del">
        <pc:chgData name="延齡 楊" userId="3b99287881d56c4f" providerId="LiveId" clId="{8DC48FF2-0F94-084B-A941-3A63485117C9}" dt="2020-06-27T14:26:10.253" v="4204" actId="2696"/>
        <pc:sldMkLst>
          <pc:docMk/>
          <pc:sldMk cId="3379713453" sldId="449"/>
        </pc:sldMkLst>
      </pc:sldChg>
      <pc:sldChg chg="del">
        <pc:chgData name="延齡 楊" userId="3b99287881d56c4f" providerId="LiveId" clId="{8DC48FF2-0F94-084B-A941-3A63485117C9}" dt="2020-06-27T14:26:10.271" v="4205" actId="2696"/>
        <pc:sldMkLst>
          <pc:docMk/>
          <pc:sldMk cId="1243837636" sldId="450"/>
        </pc:sldMkLst>
      </pc:sldChg>
      <pc:sldChg chg="addSp delSp modSp add modNotesTx">
        <pc:chgData name="延齡 楊" userId="3b99287881d56c4f" providerId="LiveId" clId="{8DC48FF2-0F94-084B-A941-3A63485117C9}" dt="2020-06-28T14:39:11.589" v="6540" actId="403"/>
        <pc:sldMkLst>
          <pc:docMk/>
          <pc:sldMk cId="2462269111" sldId="450"/>
        </pc:sldMkLst>
        <pc:spChg chg="del">
          <ac:chgData name="延齡 楊" userId="3b99287881d56c4f" providerId="LiveId" clId="{8DC48FF2-0F94-084B-A941-3A63485117C9}" dt="2020-06-28T13:46:53.578" v="6234" actId="478"/>
          <ac:spMkLst>
            <pc:docMk/>
            <pc:sldMk cId="2462269111" sldId="450"/>
            <ac:spMk id="2" creationId="{9922ECF3-6AF0-4856-A97C-7CEB63604423}"/>
          </ac:spMkLst>
        </pc:spChg>
        <pc:spChg chg="add mod">
          <ac:chgData name="延齡 楊" userId="3b99287881d56c4f" providerId="LiveId" clId="{8DC48FF2-0F94-084B-A941-3A63485117C9}" dt="2020-06-28T13:50:16.365" v="6272" actId="1076"/>
          <ac:spMkLst>
            <pc:docMk/>
            <pc:sldMk cId="2462269111" sldId="450"/>
            <ac:spMk id="3" creationId="{D7C76E7C-563D-5C4A-8634-878AE0AFD8F7}"/>
          </ac:spMkLst>
        </pc:spChg>
        <pc:spChg chg="mod">
          <ac:chgData name="延齡 楊" userId="3b99287881d56c4f" providerId="LiveId" clId="{8DC48FF2-0F94-084B-A941-3A63485117C9}" dt="2020-06-28T14:39:11.589" v="6540" actId="403"/>
          <ac:spMkLst>
            <pc:docMk/>
            <pc:sldMk cId="2462269111" sldId="450"/>
            <ac:spMk id="5" creationId="{2FDC5812-9BDA-4344-97A6-8569986A66E3}"/>
          </ac:spMkLst>
        </pc:spChg>
        <pc:spChg chg="add mod">
          <ac:chgData name="延齡 楊" userId="3b99287881d56c4f" providerId="LiveId" clId="{8DC48FF2-0F94-084B-A941-3A63485117C9}" dt="2020-06-28T13:53:33.724" v="6290" actId="14100"/>
          <ac:spMkLst>
            <pc:docMk/>
            <pc:sldMk cId="2462269111" sldId="450"/>
            <ac:spMk id="11" creationId="{260EC9A9-1325-EA43-9E34-55FE708E9DEF}"/>
          </ac:spMkLst>
        </pc:spChg>
        <pc:picChg chg="add del mod">
          <ac:chgData name="延齡 楊" userId="3b99287881d56c4f" providerId="LiveId" clId="{8DC48FF2-0F94-084B-A941-3A63485117C9}" dt="2020-06-28T13:51:23.884" v="6282" actId="478"/>
          <ac:picMkLst>
            <pc:docMk/>
            <pc:sldMk cId="2462269111" sldId="450"/>
            <ac:picMk id="6" creationId="{096B5235-A8E4-F04E-BD7A-E0B5E5BFF004}"/>
          </ac:picMkLst>
        </pc:picChg>
        <pc:picChg chg="add mod">
          <ac:chgData name="延齡 楊" userId="3b99287881d56c4f" providerId="LiveId" clId="{8DC48FF2-0F94-084B-A941-3A63485117C9}" dt="2020-06-28T13:52:10.029" v="6286" actId="14100"/>
          <ac:picMkLst>
            <pc:docMk/>
            <pc:sldMk cId="2462269111" sldId="450"/>
            <ac:picMk id="8" creationId="{EC816967-C0AE-6848-819B-921C405272B3}"/>
          </ac:picMkLst>
        </pc:picChg>
      </pc:sldChg>
      <pc:sldChg chg="add del">
        <pc:chgData name="延齡 楊" userId="3b99287881d56c4f" providerId="LiveId" clId="{8DC48FF2-0F94-084B-A941-3A63485117C9}" dt="2020-06-28T14:39:45.510" v="6548" actId="2696"/>
        <pc:sldMkLst>
          <pc:docMk/>
          <pc:sldMk cId="1756139311" sldId="451"/>
        </pc:sldMkLst>
      </pc:sldChg>
      <pc:sldChg chg="del">
        <pc:chgData name="延齡 楊" userId="3b99287881d56c4f" providerId="LiveId" clId="{8DC48FF2-0F94-084B-A941-3A63485117C9}" dt="2020-06-27T14:26:10.340" v="4207" actId="2696"/>
        <pc:sldMkLst>
          <pc:docMk/>
          <pc:sldMk cId="3053935247" sldId="451"/>
        </pc:sldMkLst>
      </pc:sldChg>
      <pc:sldChg chg="addSp delSp modSp">
        <pc:chgData name="延齡 楊" userId="3b99287881d56c4f" providerId="LiveId" clId="{8DC48FF2-0F94-084B-A941-3A63485117C9}" dt="2020-06-29T03:52:56.423" v="9058" actId="20577"/>
        <pc:sldMkLst>
          <pc:docMk/>
          <pc:sldMk cId="917189169" sldId="452"/>
        </pc:sldMkLst>
        <pc:spChg chg="add del mod">
          <ac:chgData name="延齡 楊" userId="3b99287881d56c4f" providerId="LiveId" clId="{8DC48FF2-0F94-084B-A941-3A63485117C9}" dt="2020-06-28T16:13:53.552" v="7580" actId="478"/>
          <ac:spMkLst>
            <pc:docMk/>
            <pc:sldMk cId="917189169" sldId="452"/>
            <ac:spMk id="2" creationId="{69CF14E8-ED43-7849-9C12-5CB071A47EBA}"/>
          </ac:spMkLst>
        </pc:spChg>
        <pc:spChg chg="add mod">
          <ac:chgData name="延齡 楊" userId="3b99287881d56c4f" providerId="LiveId" clId="{8DC48FF2-0F94-084B-A941-3A63485117C9}" dt="2020-06-29T00:46:43.296" v="8811" actId="1076"/>
          <ac:spMkLst>
            <pc:docMk/>
            <pc:sldMk cId="917189169" sldId="452"/>
            <ac:spMk id="3" creationId="{2C8B984D-C870-F543-BAF4-A6D8F360C4E7}"/>
          </ac:spMkLst>
        </pc:spChg>
        <pc:spChg chg="mod">
          <ac:chgData name="延齡 楊" userId="3b99287881d56c4f" providerId="LiveId" clId="{8DC48FF2-0F94-084B-A941-3A63485117C9}" dt="2020-06-29T00:46:28.844" v="8808" actId="113"/>
          <ac:spMkLst>
            <pc:docMk/>
            <pc:sldMk cId="917189169" sldId="452"/>
            <ac:spMk id="5" creationId="{2FDC5812-9BDA-4344-97A6-8569986A66E3}"/>
          </ac:spMkLst>
        </pc:spChg>
        <pc:spChg chg="del">
          <ac:chgData name="延齡 楊" userId="3b99287881d56c4f" providerId="LiveId" clId="{8DC48FF2-0F94-084B-A941-3A63485117C9}" dt="2020-06-29T00:46:31.312" v="8809" actId="478"/>
          <ac:spMkLst>
            <pc:docMk/>
            <pc:sldMk cId="917189169" sldId="452"/>
            <ac:spMk id="6" creationId="{6369BF47-4F9D-A24B-8809-9A00DB158E14}"/>
          </ac:spMkLst>
        </pc:spChg>
        <pc:spChg chg="add mod">
          <ac:chgData name="延齡 楊" userId="3b99287881d56c4f" providerId="LiveId" clId="{8DC48FF2-0F94-084B-A941-3A63485117C9}" dt="2020-06-29T03:52:56.423" v="9058" actId="20577"/>
          <ac:spMkLst>
            <pc:docMk/>
            <pc:sldMk cId="917189169" sldId="452"/>
            <ac:spMk id="7" creationId="{6BF4F7C3-09A1-7C48-A673-A7F98DA81F87}"/>
          </ac:spMkLst>
        </pc:spChg>
        <pc:picChg chg="del">
          <ac:chgData name="延齡 楊" userId="3b99287881d56c4f" providerId="LiveId" clId="{8DC48FF2-0F94-084B-A941-3A63485117C9}" dt="2020-06-28T03:28:51.930" v="5034" actId="478"/>
          <ac:picMkLst>
            <pc:docMk/>
            <pc:sldMk cId="917189169" sldId="452"/>
            <ac:picMk id="4" creationId="{BF80AAA3-A0FC-924E-BF17-B2D2B919914F}"/>
          </ac:picMkLst>
        </pc:picChg>
        <pc:picChg chg="add mod">
          <ac:chgData name="延齡 楊" userId="3b99287881d56c4f" providerId="LiveId" clId="{8DC48FF2-0F94-084B-A941-3A63485117C9}" dt="2020-06-29T00:46:39.758" v="8810" actId="1076"/>
          <ac:picMkLst>
            <pc:docMk/>
            <pc:sldMk cId="917189169" sldId="452"/>
            <ac:picMk id="9" creationId="{0E720756-ECF9-1A49-A00C-85472326223F}"/>
          </ac:picMkLst>
        </pc:picChg>
      </pc:sldChg>
      <pc:sldChg chg="addSp delSp modSp">
        <pc:chgData name="延齡 楊" userId="3b99287881d56c4f" providerId="LiveId" clId="{8DC48FF2-0F94-084B-A941-3A63485117C9}" dt="2020-06-25T06:20:51.667" v="1050" actId="1076"/>
        <pc:sldMkLst>
          <pc:docMk/>
          <pc:sldMk cId="2185160976" sldId="453"/>
        </pc:sldMkLst>
        <pc:spChg chg="mod">
          <ac:chgData name="延齡 楊" userId="3b99287881d56c4f" providerId="LiveId" clId="{8DC48FF2-0F94-084B-A941-3A63485117C9}" dt="2020-06-25T06:20:30.747" v="1047" actId="14100"/>
          <ac:spMkLst>
            <pc:docMk/>
            <pc:sldMk cId="2185160976" sldId="453"/>
            <ac:spMk id="6" creationId="{023C428E-B5F3-4151-8DB2-FB3B3BAE7D24}"/>
          </ac:spMkLst>
        </pc:spChg>
        <pc:spChg chg="mod">
          <ac:chgData name="延齡 楊" userId="3b99287881d56c4f" providerId="LiveId" clId="{8DC48FF2-0F94-084B-A941-3A63485117C9}" dt="2020-06-25T06:20:51.667" v="1050" actId="1076"/>
          <ac:spMkLst>
            <pc:docMk/>
            <pc:sldMk cId="2185160976" sldId="453"/>
            <ac:spMk id="13" creationId="{D9ED8ACE-00C4-0E42-9E73-DE6354E3D459}"/>
          </ac:spMkLst>
        </pc:spChg>
        <pc:spChg chg="mod">
          <ac:chgData name="延齡 楊" userId="3b99287881d56c4f" providerId="LiveId" clId="{8DC48FF2-0F94-084B-A941-3A63485117C9}" dt="2020-06-25T06:20:45.891" v="1049" actId="1076"/>
          <ac:spMkLst>
            <pc:docMk/>
            <pc:sldMk cId="2185160976" sldId="453"/>
            <ac:spMk id="14" creationId="{30450657-DF44-B040-A534-15AAE0147790}"/>
          </ac:spMkLst>
        </pc:spChg>
        <pc:spChg chg="mod">
          <ac:chgData name="延齡 楊" userId="3b99287881d56c4f" providerId="LiveId" clId="{8DC48FF2-0F94-084B-A941-3A63485117C9}" dt="2020-06-25T06:20:24.939" v="1046" actId="14100"/>
          <ac:spMkLst>
            <pc:docMk/>
            <pc:sldMk cId="2185160976" sldId="453"/>
            <ac:spMk id="15" creationId="{5CDAE865-E5B6-4A91-8A59-4A961FBD1F0E}"/>
          </ac:spMkLst>
        </pc:spChg>
        <pc:spChg chg="mod">
          <ac:chgData name="延齡 楊" userId="3b99287881d56c4f" providerId="LiveId" clId="{8DC48FF2-0F94-084B-A941-3A63485117C9}" dt="2020-06-25T06:20:39.543" v="1048" actId="1076"/>
          <ac:spMkLst>
            <pc:docMk/>
            <pc:sldMk cId="2185160976" sldId="453"/>
            <ac:spMk id="20" creationId="{86418F96-EF3A-4498-9C20-6B832CF841EF}"/>
          </ac:spMkLst>
        </pc:spChg>
        <pc:spChg chg="mod">
          <ac:chgData name="延齡 楊" userId="3b99287881d56c4f" providerId="LiveId" clId="{8DC48FF2-0F94-084B-A941-3A63485117C9}" dt="2020-06-25T06:20:39.543" v="1048" actId="1076"/>
          <ac:spMkLst>
            <pc:docMk/>
            <pc:sldMk cId="2185160976" sldId="453"/>
            <ac:spMk id="21" creationId="{F9B38699-556E-4393-8028-A2A396D4AEDF}"/>
          </ac:spMkLst>
        </pc:spChg>
        <pc:graphicFrameChg chg="del">
          <ac:chgData name="延齡 楊" userId="3b99287881d56c4f" providerId="LiveId" clId="{8DC48FF2-0F94-084B-A941-3A63485117C9}" dt="2020-06-25T06:02:55.637" v="980" actId="478"/>
          <ac:graphicFrameMkLst>
            <pc:docMk/>
            <pc:sldMk cId="2185160976" sldId="453"/>
            <ac:graphicFrameMk id="17" creationId="{FC161483-8C13-4006-B9DF-6F7D246B49C2}"/>
          </ac:graphicFrameMkLst>
        </pc:graphicFrameChg>
        <pc:graphicFrameChg chg="del">
          <ac:chgData name="延齡 楊" userId="3b99287881d56c4f" providerId="LiveId" clId="{8DC48FF2-0F94-084B-A941-3A63485117C9}" dt="2020-06-25T06:02:57.735" v="981" actId="478"/>
          <ac:graphicFrameMkLst>
            <pc:docMk/>
            <pc:sldMk cId="2185160976" sldId="453"/>
            <ac:graphicFrameMk id="19" creationId="{58E63005-3B69-4C50-98B4-712371E69F0A}"/>
          </ac:graphicFrameMkLst>
        </pc:graphicFrameChg>
        <pc:picChg chg="del mod">
          <ac:chgData name="延齡 楊" userId="3b99287881d56c4f" providerId="LiveId" clId="{8DC48FF2-0F94-084B-A941-3A63485117C9}" dt="2020-06-25T06:19:42.699" v="1037" actId="478"/>
          <ac:picMkLst>
            <pc:docMk/>
            <pc:sldMk cId="2185160976" sldId="453"/>
            <ac:picMk id="3" creationId="{4E29754A-22FC-4ABC-B1E6-655D173F3D61}"/>
          </ac:picMkLst>
        </pc:picChg>
        <pc:picChg chg="add mod modCrop">
          <ac:chgData name="延齡 楊" userId="3b99287881d56c4f" providerId="LiveId" clId="{8DC48FF2-0F94-084B-A941-3A63485117C9}" dt="2020-06-25T06:20:04.713" v="1042" actId="14100"/>
          <ac:picMkLst>
            <pc:docMk/>
            <pc:sldMk cId="2185160976" sldId="453"/>
            <ac:picMk id="5" creationId="{56C1E0F1-BE01-264F-B387-BE9153BF8A71}"/>
          </ac:picMkLst>
        </pc:picChg>
        <pc:picChg chg="add del mod modCrop">
          <ac:chgData name="延齡 楊" userId="3b99287881d56c4f" providerId="LiveId" clId="{8DC48FF2-0F94-084B-A941-3A63485117C9}" dt="2020-06-25T06:07:52.848" v="1011" actId="478"/>
          <ac:picMkLst>
            <pc:docMk/>
            <pc:sldMk cId="2185160976" sldId="453"/>
            <ac:picMk id="22" creationId="{92E5E1C8-81CF-2F4F-B73E-7B478517359A}"/>
          </ac:picMkLst>
        </pc:picChg>
        <pc:picChg chg="add del mod modCrop">
          <ac:chgData name="延齡 楊" userId="3b99287881d56c4f" providerId="LiveId" clId="{8DC48FF2-0F94-084B-A941-3A63485117C9}" dt="2020-06-25T06:07:54.402" v="1012" actId="478"/>
          <ac:picMkLst>
            <pc:docMk/>
            <pc:sldMk cId="2185160976" sldId="453"/>
            <ac:picMk id="23" creationId="{A00D1C09-0992-3A49-B99A-2605C526E6BB}"/>
          </ac:picMkLst>
        </pc:picChg>
      </pc:sldChg>
      <pc:sldChg chg="del">
        <pc:chgData name="延齡 楊" userId="3b99287881d56c4f" providerId="LiveId" clId="{8DC48FF2-0F94-084B-A941-3A63485117C9}" dt="2020-06-25T06:31:52.592" v="1108" actId="2696"/>
        <pc:sldMkLst>
          <pc:docMk/>
          <pc:sldMk cId="2330611127" sldId="454"/>
        </pc:sldMkLst>
      </pc:sldChg>
      <pc:sldChg chg="addSp delSp modSp del">
        <pc:chgData name="延齡 楊" userId="3b99287881d56c4f" providerId="LiveId" clId="{8DC48FF2-0F94-084B-A941-3A63485117C9}" dt="2020-06-25T05:32:49.159" v="831" actId="2696"/>
        <pc:sldMkLst>
          <pc:docMk/>
          <pc:sldMk cId="142433644" sldId="455"/>
        </pc:sldMkLst>
        <pc:spChg chg="mod">
          <ac:chgData name="延齡 楊" userId="3b99287881d56c4f" providerId="LiveId" clId="{8DC48FF2-0F94-084B-A941-3A63485117C9}" dt="2020-06-25T05:18:33.261" v="820"/>
          <ac:spMkLst>
            <pc:docMk/>
            <pc:sldMk cId="142433644" sldId="455"/>
            <ac:spMk id="4" creationId="{90DED2CD-9744-6842-B3CE-F450BDC62CF8}"/>
          </ac:spMkLst>
        </pc:spChg>
        <pc:spChg chg="add del mod">
          <ac:chgData name="延齡 楊" userId="3b99287881d56c4f" providerId="LiveId" clId="{8DC48FF2-0F94-084B-A941-3A63485117C9}" dt="2020-06-25T05:09:57.648" v="816" actId="478"/>
          <ac:spMkLst>
            <pc:docMk/>
            <pc:sldMk cId="142433644" sldId="455"/>
            <ac:spMk id="11" creationId="{39A319A1-C0D0-7C4B-94E6-E212B0D50711}"/>
          </ac:spMkLst>
        </pc:spChg>
        <pc:spChg chg="add del mod">
          <ac:chgData name="延齡 楊" userId="3b99287881d56c4f" providerId="LiveId" clId="{8DC48FF2-0F94-084B-A941-3A63485117C9}" dt="2020-06-25T05:09:57.648" v="816" actId="478"/>
          <ac:spMkLst>
            <pc:docMk/>
            <pc:sldMk cId="142433644" sldId="455"/>
            <ac:spMk id="12" creationId="{E7F7FA7B-F34C-3D43-B268-DA110C3E41A6}"/>
          </ac:spMkLst>
        </pc:spChg>
        <pc:spChg chg="add mod">
          <ac:chgData name="延齡 楊" userId="3b99287881d56c4f" providerId="LiveId" clId="{8DC48FF2-0F94-084B-A941-3A63485117C9}" dt="2020-06-25T05:20:10.924" v="825" actId="20577"/>
          <ac:spMkLst>
            <pc:docMk/>
            <pc:sldMk cId="142433644" sldId="455"/>
            <ac:spMk id="13" creationId="{825426C5-A989-9149-9759-E91C60A4E9F6}"/>
          </ac:spMkLst>
        </pc:spChg>
        <pc:picChg chg="add del mod">
          <ac:chgData name="延齡 楊" userId="3b99287881d56c4f" providerId="LiveId" clId="{8DC48FF2-0F94-084B-A941-3A63485117C9}" dt="2020-06-25T02:26:00.894" v="783" actId="478"/>
          <ac:picMkLst>
            <pc:docMk/>
            <pc:sldMk cId="142433644" sldId="455"/>
            <ac:picMk id="3" creationId="{5F1FA0EB-F07E-034B-970A-6E160F4D27A3}"/>
          </ac:picMkLst>
        </pc:picChg>
        <pc:picChg chg="add del mod">
          <ac:chgData name="延齡 楊" userId="3b99287881d56c4f" providerId="LiveId" clId="{8DC48FF2-0F94-084B-A941-3A63485117C9}" dt="2020-06-25T05:09:57.648" v="816" actId="478"/>
          <ac:picMkLst>
            <pc:docMk/>
            <pc:sldMk cId="142433644" sldId="455"/>
            <ac:picMk id="6" creationId="{1DEA375F-091F-FD48-92CE-6F1B0276A357}"/>
          </ac:picMkLst>
        </pc:picChg>
        <pc:picChg chg="add del mod">
          <ac:chgData name="延齡 楊" userId="3b99287881d56c4f" providerId="LiveId" clId="{8DC48FF2-0F94-084B-A941-3A63485117C9}" dt="2020-06-25T05:09:57.648" v="816" actId="478"/>
          <ac:picMkLst>
            <pc:docMk/>
            <pc:sldMk cId="142433644" sldId="455"/>
            <ac:picMk id="8" creationId="{A6A93220-41CD-E04C-906C-6605BF9549AF}"/>
          </ac:picMkLst>
        </pc:picChg>
      </pc:sldChg>
      <pc:sldChg chg="addSp delSp modSp add del">
        <pc:chgData name="延齡 楊" userId="3b99287881d56c4f" providerId="LiveId" clId="{8DC48FF2-0F94-084B-A941-3A63485117C9}" dt="2020-06-25T06:08:23.275" v="1014" actId="2696"/>
        <pc:sldMkLst>
          <pc:docMk/>
          <pc:sldMk cId="1381278414" sldId="455"/>
        </pc:sldMkLst>
        <pc:spChg chg="del mod">
          <ac:chgData name="延齡 楊" userId="3b99287881d56c4f" providerId="LiveId" clId="{8DC48FF2-0F94-084B-A941-3A63485117C9}" dt="2020-06-25T06:01:52.260" v="970" actId="478"/>
          <ac:spMkLst>
            <pc:docMk/>
            <pc:sldMk cId="1381278414" sldId="455"/>
            <ac:spMk id="13" creationId="{825426C5-A989-9149-9759-E91C60A4E9F6}"/>
          </ac:spMkLst>
        </pc:spChg>
        <pc:picChg chg="add mod modCrop">
          <ac:chgData name="延齡 楊" userId="3b99287881d56c4f" providerId="LiveId" clId="{8DC48FF2-0F94-084B-A941-3A63485117C9}" dt="2020-06-25T06:02:07.946" v="972" actId="1076"/>
          <ac:picMkLst>
            <pc:docMk/>
            <pc:sldMk cId="1381278414" sldId="455"/>
            <ac:picMk id="6" creationId="{6C1C2DF5-37C3-D842-BFB8-69575AFE5C36}"/>
          </ac:picMkLst>
        </pc:picChg>
        <pc:picChg chg="add del mod">
          <ac:chgData name="延齡 楊" userId="3b99287881d56c4f" providerId="LiveId" clId="{8DC48FF2-0F94-084B-A941-3A63485117C9}" dt="2020-06-25T06:02:50.841" v="979"/>
          <ac:picMkLst>
            <pc:docMk/>
            <pc:sldMk cId="1381278414" sldId="455"/>
            <ac:picMk id="12" creationId="{D0310A2A-B859-3743-A71E-6D0986C6D98E}"/>
          </ac:picMkLst>
        </pc:picChg>
        <pc:cxnChg chg="add del mod">
          <ac:chgData name="延齡 楊" userId="3b99287881d56c4f" providerId="LiveId" clId="{8DC48FF2-0F94-084B-A941-3A63485117C9}" dt="2020-06-25T06:01:49.866" v="969" actId="478"/>
          <ac:cxnSpMkLst>
            <pc:docMk/>
            <pc:sldMk cId="1381278414" sldId="455"/>
            <ac:cxnSpMk id="7" creationId="{C7F0991A-7192-AE4E-A043-117FE119259B}"/>
          </ac:cxnSpMkLst>
        </pc:cxnChg>
      </pc:sldChg>
      <pc:sldChg chg="add del">
        <pc:chgData name="延齡 楊" userId="3b99287881d56c4f" providerId="LiveId" clId="{8DC48FF2-0F94-084B-A941-3A63485117C9}" dt="2020-06-25T01:48:33.956" v="637" actId="2696"/>
        <pc:sldMkLst>
          <pc:docMk/>
          <pc:sldMk cId="3769170208" sldId="456"/>
        </pc:sldMkLst>
      </pc:sldChg>
      <pc:sldChg chg="modSp add del">
        <pc:chgData name="延齡 楊" userId="3b99287881d56c4f" providerId="LiveId" clId="{8DC48FF2-0F94-084B-A941-3A63485117C9}" dt="2020-06-25T01:48:55.327" v="643" actId="2696"/>
        <pc:sldMkLst>
          <pc:docMk/>
          <pc:sldMk cId="1743708697" sldId="457"/>
        </pc:sldMkLst>
        <pc:spChg chg="mod">
          <ac:chgData name="延齡 楊" userId="3b99287881d56c4f" providerId="LiveId" clId="{8DC48FF2-0F94-084B-A941-3A63485117C9}" dt="2020-06-25T01:36:50.122" v="588"/>
          <ac:spMkLst>
            <pc:docMk/>
            <pc:sldMk cId="1743708697" sldId="457"/>
            <ac:spMk id="7" creationId="{D4F74BBA-FCCA-4F59-B7A4-0EBE3C1AE273}"/>
          </ac:spMkLst>
        </pc:spChg>
        <pc:spChg chg="mod">
          <ac:chgData name="延齡 楊" userId="3b99287881d56c4f" providerId="LiveId" clId="{8DC48FF2-0F94-084B-A941-3A63485117C9}" dt="2020-06-25T01:36:55.802" v="589"/>
          <ac:spMkLst>
            <pc:docMk/>
            <pc:sldMk cId="1743708697" sldId="457"/>
            <ac:spMk id="8" creationId="{4E70A265-CFAA-4A30-B29E-E723B5AFF5F2}"/>
          </ac:spMkLst>
        </pc:spChg>
        <pc:spChg chg="mod">
          <ac:chgData name="延齡 楊" userId="3b99287881d56c4f" providerId="LiveId" clId="{8DC48FF2-0F94-084B-A941-3A63485117C9}" dt="2020-06-25T01:37:02.358" v="591" actId="20577"/>
          <ac:spMkLst>
            <pc:docMk/>
            <pc:sldMk cId="1743708697" sldId="457"/>
            <ac:spMk id="10" creationId="{557D9D52-A409-F743-86B1-F9C1ED448B60}"/>
          </ac:spMkLst>
        </pc:spChg>
      </pc:sldChg>
      <pc:sldChg chg="addSp modSp add">
        <pc:chgData name="延齡 楊" userId="3b99287881d56c4f" providerId="LiveId" clId="{8DC48FF2-0F94-084B-A941-3A63485117C9}" dt="2020-06-25T06:32:36.114" v="1116" actId="20577"/>
        <pc:sldMkLst>
          <pc:docMk/>
          <pc:sldMk cId="237423548" sldId="458"/>
        </pc:sldMkLst>
        <pc:spChg chg="mod">
          <ac:chgData name="延齡 楊" userId="3b99287881d56c4f" providerId="LiveId" clId="{8DC48FF2-0F94-084B-A941-3A63485117C9}" dt="2020-06-25T02:06:28.770" v="750" actId="113"/>
          <ac:spMkLst>
            <pc:docMk/>
            <pc:sldMk cId="237423548" sldId="458"/>
            <ac:spMk id="4" creationId="{90DED2CD-9744-6842-B3CE-F450BDC62CF8}"/>
          </ac:spMkLst>
        </pc:spChg>
        <pc:spChg chg="mod">
          <ac:chgData name="延齡 楊" userId="3b99287881d56c4f" providerId="LiveId" clId="{8DC48FF2-0F94-084B-A941-3A63485117C9}" dt="2020-06-25T01:48:49.540" v="640"/>
          <ac:spMkLst>
            <pc:docMk/>
            <pc:sldMk cId="237423548" sldId="458"/>
            <ac:spMk id="7" creationId="{D4F74BBA-FCCA-4F59-B7A4-0EBE3C1AE273}"/>
          </ac:spMkLst>
        </pc:spChg>
        <pc:spChg chg="mod">
          <ac:chgData name="延齡 楊" userId="3b99287881d56c4f" providerId="LiveId" clId="{8DC48FF2-0F94-084B-A941-3A63485117C9}" dt="2020-06-25T01:48:47.368" v="639"/>
          <ac:spMkLst>
            <pc:docMk/>
            <pc:sldMk cId="237423548" sldId="458"/>
            <ac:spMk id="8" creationId="{4E70A265-CFAA-4A30-B29E-E723B5AFF5F2}"/>
          </ac:spMkLst>
        </pc:spChg>
        <pc:spChg chg="mod">
          <ac:chgData name="延齡 楊" userId="3b99287881d56c4f" providerId="LiveId" clId="{8DC48FF2-0F94-084B-A941-3A63485117C9}" dt="2020-06-25T06:32:36.114" v="1116" actId="20577"/>
          <ac:spMkLst>
            <pc:docMk/>
            <pc:sldMk cId="237423548" sldId="458"/>
            <ac:spMk id="10" creationId="{557D9D52-A409-F743-86B1-F9C1ED448B60}"/>
          </ac:spMkLst>
        </pc:spChg>
        <pc:spChg chg="mod">
          <ac:chgData name="延齡 楊" userId="3b99287881d56c4f" providerId="LiveId" clId="{8DC48FF2-0F94-084B-A941-3A63485117C9}" dt="2020-06-25T05:53:54.868" v="967" actId="1076"/>
          <ac:spMkLst>
            <pc:docMk/>
            <pc:sldMk cId="237423548" sldId="458"/>
            <ac:spMk id="13" creationId="{9BD092E9-4CC3-2745-86F9-93BB0675D456}"/>
          </ac:spMkLst>
        </pc:spChg>
        <pc:spChg chg="mod">
          <ac:chgData name="延齡 楊" userId="3b99287881d56c4f" providerId="LiveId" clId="{8DC48FF2-0F94-084B-A941-3A63485117C9}" dt="2020-06-25T05:48:27.946" v="929" actId="1076"/>
          <ac:spMkLst>
            <pc:docMk/>
            <pc:sldMk cId="237423548" sldId="458"/>
            <ac:spMk id="14" creationId="{3AEBA403-6B1C-9B4B-B25C-64CFFA34C559}"/>
          </ac:spMkLst>
        </pc:spChg>
        <pc:spChg chg="add mod">
          <ac:chgData name="延齡 楊" userId="3b99287881d56c4f" providerId="LiveId" clId="{8DC48FF2-0F94-084B-A941-3A63485117C9}" dt="2020-06-25T05:53:27.427" v="964" actId="1076"/>
          <ac:spMkLst>
            <pc:docMk/>
            <pc:sldMk cId="237423548" sldId="458"/>
            <ac:spMk id="18" creationId="{71085349-7975-1848-8EC7-4C66F82C9DEB}"/>
          </ac:spMkLst>
        </pc:spChg>
        <pc:spChg chg="add mod">
          <ac:chgData name="延齡 楊" userId="3b99287881d56c4f" providerId="LiveId" clId="{8DC48FF2-0F94-084B-A941-3A63485117C9}" dt="2020-06-25T05:53:42.615" v="966" actId="14100"/>
          <ac:spMkLst>
            <pc:docMk/>
            <pc:sldMk cId="237423548" sldId="458"/>
            <ac:spMk id="19" creationId="{D27B8FB6-396C-1E4A-ACC7-809C140EDBF8}"/>
          </ac:spMkLst>
        </pc:spChg>
        <pc:picChg chg="add mod">
          <ac:chgData name="延齡 楊" userId="3b99287881d56c4f" providerId="LiveId" clId="{8DC48FF2-0F94-084B-A941-3A63485117C9}" dt="2020-06-25T05:53:22.391" v="963" actId="1076"/>
          <ac:picMkLst>
            <pc:docMk/>
            <pc:sldMk cId="237423548" sldId="458"/>
            <ac:picMk id="3" creationId="{A95F59CF-8FDD-A24B-8B59-854C1E11CDA7}"/>
          </ac:picMkLst>
        </pc:picChg>
        <pc:picChg chg="add mod">
          <ac:chgData name="延齡 楊" userId="3b99287881d56c4f" providerId="LiveId" clId="{8DC48FF2-0F94-084B-A941-3A63485117C9}" dt="2020-06-25T05:53:11.239" v="962" actId="1076"/>
          <ac:picMkLst>
            <pc:docMk/>
            <pc:sldMk cId="237423548" sldId="458"/>
            <ac:picMk id="16" creationId="{A68CC2FD-15A3-2243-BDF6-E6686C3A8668}"/>
          </ac:picMkLst>
        </pc:picChg>
        <pc:picChg chg="mod">
          <ac:chgData name="延齡 楊" userId="3b99287881d56c4f" providerId="LiveId" clId="{8DC48FF2-0F94-084B-A941-3A63485117C9}" dt="2020-06-25T05:53:54.868" v="967" actId="1076"/>
          <ac:picMkLst>
            <pc:docMk/>
            <pc:sldMk cId="237423548" sldId="458"/>
            <ac:picMk id="17" creationId="{C2FF2C3E-D8C6-6643-8AE8-9F7DDCE0EC96}"/>
          </ac:picMkLst>
        </pc:picChg>
      </pc:sldChg>
      <pc:sldChg chg="add del">
        <pc:chgData name="延齡 楊" userId="3b99287881d56c4f" providerId="LiveId" clId="{8DC48FF2-0F94-084B-A941-3A63485117C9}" dt="2020-06-25T06:31:03.344" v="1107" actId="2696"/>
        <pc:sldMkLst>
          <pc:docMk/>
          <pc:sldMk cId="929428878" sldId="459"/>
        </pc:sldMkLst>
      </pc:sldChg>
      <pc:sldChg chg="add del">
        <pc:chgData name="延齡 楊" userId="3b99287881d56c4f" providerId="LiveId" clId="{8DC48FF2-0F94-084B-A941-3A63485117C9}" dt="2020-06-25T05:04:16.508" v="814" actId="2696"/>
        <pc:sldMkLst>
          <pc:docMk/>
          <pc:sldMk cId="3538653402" sldId="459"/>
        </pc:sldMkLst>
      </pc:sldChg>
      <pc:sldChg chg="addSp delSp modSp add">
        <pc:chgData name="延齡 楊" userId="3b99287881d56c4f" providerId="LiveId" clId="{8DC48FF2-0F94-084B-A941-3A63485117C9}" dt="2020-06-25T06:32:14.527" v="1112" actId="20577"/>
        <pc:sldMkLst>
          <pc:docMk/>
          <pc:sldMk cId="3206662612" sldId="460"/>
        </pc:sldMkLst>
        <pc:spChg chg="mod">
          <ac:chgData name="延齡 楊" userId="3b99287881d56c4f" providerId="LiveId" clId="{8DC48FF2-0F94-084B-A941-3A63485117C9}" dt="2020-06-25T06:32:14.527" v="1112" actId="20577"/>
          <ac:spMkLst>
            <pc:docMk/>
            <pc:sldMk cId="3206662612" sldId="460"/>
            <ac:spMk id="10" creationId="{557D9D52-A409-F743-86B1-F9C1ED448B60}"/>
          </ac:spMkLst>
        </pc:spChg>
        <pc:spChg chg="add mod">
          <ac:chgData name="延齡 楊" userId="3b99287881d56c4f" providerId="LiveId" clId="{8DC48FF2-0F94-084B-A941-3A63485117C9}" dt="2020-06-25T06:14:31.979" v="1033" actId="12788"/>
          <ac:spMkLst>
            <pc:docMk/>
            <pc:sldMk cId="3206662612" sldId="460"/>
            <ac:spMk id="11" creationId="{650B3D84-8FA1-8D4C-B3CE-D792A93C7FB9}"/>
          </ac:spMkLst>
        </pc:spChg>
        <pc:spChg chg="del mod">
          <ac:chgData name="延齡 楊" userId="3b99287881d56c4f" providerId="LiveId" clId="{8DC48FF2-0F94-084B-A941-3A63485117C9}" dt="2020-06-25T06:10:36.987" v="1020"/>
          <ac:spMkLst>
            <pc:docMk/>
            <pc:sldMk cId="3206662612" sldId="460"/>
            <ac:spMk id="13" creationId="{825426C5-A989-9149-9759-E91C60A4E9F6}"/>
          </ac:spMkLst>
        </pc:spChg>
        <pc:spChg chg="add mod">
          <ac:chgData name="延齡 楊" userId="3b99287881d56c4f" providerId="LiveId" clId="{8DC48FF2-0F94-084B-A941-3A63485117C9}" dt="2020-06-25T06:24:40.409" v="1090" actId="1076"/>
          <ac:spMkLst>
            <pc:docMk/>
            <pc:sldMk cId="3206662612" sldId="460"/>
            <ac:spMk id="15" creationId="{FE91F850-823A-3A4A-BBD7-52A3A31F1D9B}"/>
          </ac:spMkLst>
        </pc:spChg>
        <pc:spChg chg="add mod">
          <ac:chgData name="延齡 楊" userId="3b99287881d56c4f" providerId="LiveId" clId="{8DC48FF2-0F94-084B-A941-3A63485117C9}" dt="2020-06-25T06:26:46.471" v="1106" actId="1076"/>
          <ac:spMkLst>
            <pc:docMk/>
            <pc:sldMk cId="3206662612" sldId="460"/>
            <ac:spMk id="19" creationId="{CC3484FC-AD3A-0C4F-AC2F-62439EE5A444}"/>
          </ac:spMkLst>
        </pc:spChg>
        <pc:spChg chg="add mod">
          <ac:chgData name="延齡 楊" userId="3b99287881d56c4f" providerId="LiveId" clId="{8DC48FF2-0F94-084B-A941-3A63485117C9}" dt="2020-06-25T06:25:34.518" v="1098" actId="14100"/>
          <ac:spMkLst>
            <pc:docMk/>
            <pc:sldMk cId="3206662612" sldId="460"/>
            <ac:spMk id="22" creationId="{A554EC8A-A1A7-BA40-AEF0-35CB25148B11}"/>
          </ac:spMkLst>
        </pc:spChg>
        <pc:spChg chg="add del mod">
          <ac:chgData name="延齡 楊" userId="3b99287881d56c4f" providerId="LiveId" clId="{8DC48FF2-0F94-084B-A941-3A63485117C9}" dt="2020-06-25T06:26:28.305" v="1103" actId="478"/>
          <ac:spMkLst>
            <pc:docMk/>
            <pc:sldMk cId="3206662612" sldId="460"/>
            <ac:spMk id="23" creationId="{84734C02-5345-1C4F-9E96-9334B08985FC}"/>
          </ac:spMkLst>
        </pc:spChg>
        <pc:spChg chg="add mod">
          <ac:chgData name="延齡 楊" userId="3b99287881d56c4f" providerId="LiveId" clId="{8DC48FF2-0F94-084B-A941-3A63485117C9}" dt="2020-06-25T06:25:54.708" v="1102" actId="14100"/>
          <ac:spMkLst>
            <pc:docMk/>
            <pc:sldMk cId="3206662612" sldId="460"/>
            <ac:spMk id="24" creationId="{00A43208-FCB1-AB4D-8A2C-32E739769B71}"/>
          </ac:spMkLst>
        </pc:spChg>
        <pc:picChg chg="add del mod">
          <ac:chgData name="延齡 楊" userId="3b99287881d56c4f" providerId="LiveId" clId="{8DC48FF2-0F94-084B-A941-3A63485117C9}" dt="2020-06-25T06:21:17.393" v="1051" actId="478"/>
          <ac:picMkLst>
            <pc:docMk/>
            <pc:sldMk cId="3206662612" sldId="460"/>
            <ac:picMk id="5" creationId="{1013A3EA-F410-884C-B56F-A2C7BB64B969}"/>
          </ac:picMkLst>
        </pc:picChg>
        <pc:picChg chg="del mod">
          <ac:chgData name="延齡 楊" userId="3b99287881d56c4f" providerId="LiveId" clId="{8DC48FF2-0F94-084B-A941-3A63485117C9}" dt="2020-06-25T06:13:02.627" v="1023" actId="478"/>
          <ac:picMkLst>
            <pc:docMk/>
            <pc:sldMk cId="3206662612" sldId="460"/>
            <ac:picMk id="6" creationId="{6C1C2DF5-37C3-D842-BFB8-69575AFE5C36}"/>
          </ac:picMkLst>
        </pc:picChg>
        <pc:picChg chg="add mod modCrop">
          <ac:chgData name="延齡 楊" userId="3b99287881d56c4f" providerId="LiveId" clId="{8DC48FF2-0F94-084B-A941-3A63485117C9}" dt="2020-06-25T06:24:30.567" v="1088" actId="1076"/>
          <ac:picMkLst>
            <pc:docMk/>
            <pc:sldMk cId="3206662612" sldId="460"/>
            <ac:picMk id="12" creationId="{AE8BE6BB-D674-1346-8059-906AF0AE2368}"/>
          </ac:picMkLst>
        </pc:picChg>
        <pc:cxnChg chg="del mod">
          <ac:chgData name="延齡 楊" userId="3b99287881d56c4f" providerId="LiveId" clId="{8DC48FF2-0F94-084B-A941-3A63485117C9}" dt="2020-06-25T06:10:24.913" v="1017" actId="478"/>
          <ac:cxnSpMkLst>
            <pc:docMk/>
            <pc:sldMk cId="3206662612" sldId="460"/>
            <ac:cxnSpMk id="7" creationId="{C7F0991A-7192-AE4E-A043-117FE119259B}"/>
          </ac:cxnSpMkLst>
        </pc:cxnChg>
        <pc:cxnChg chg="add mod">
          <ac:chgData name="延齡 楊" userId="3b99287881d56c4f" providerId="LiveId" clId="{8DC48FF2-0F94-084B-A941-3A63485117C9}" dt="2020-06-25T06:26:34.180" v="1104" actId="14100"/>
          <ac:cxnSpMkLst>
            <pc:docMk/>
            <pc:sldMk cId="3206662612" sldId="460"/>
            <ac:cxnSpMk id="14" creationId="{B52162B3-AEB0-DB4D-BA9E-2F1DB76F1FC9}"/>
          </ac:cxnSpMkLst>
        </pc:cxnChg>
        <pc:cxnChg chg="add del mod">
          <ac:chgData name="延齡 楊" userId="3b99287881d56c4f" providerId="LiveId" clId="{8DC48FF2-0F94-084B-A941-3A63485117C9}" dt="2020-06-25T06:23:48.887" v="1075" actId="478"/>
          <ac:cxnSpMkLst>
            <pc:docMk/>
            <pc:sldMk cId="3206662612" sldId="460"/>
            <ac:cxnSpMk id="16" creationId="{887C64C2-8B3B-8843-9C28-0903EB68D7ED}"/>
          </ac:cxnSpMkLst>
        </pc:cxnChg>
        <pc:cxnChg chg="add mod">
          <ac:chgData name="延齡 楊" userId="3b99287881d56c4f" providerId="LiveId" clId="{8DC48FF2-0F94-084B-A941-3A63485117C9}" dt="2020-06-25T06:26:38.330" v="1105" actId="14100"/>
          <ac:cxnSpMkLst>
            <pc:docMk/>
            <pc:sldMk cId="3206662612" sldId="460"/>
            <ac:cxnSpMk id="17" creationId="{5DF0DA4A-6474-5F48-8463-42FD8817DD18}"/>
          </ac:cxnSpMkLst>
        </pc:cxnChg>
        <pc:cxnChg chg="add del mod">
          <ac:chgData name="延齡 楊" userId="3b99287881d56c4f" providerId="LiveId" clId="{8DC48FF2-0F94-084B-A941-3A63485117C9}" dt="2020-06-25T06:23:53.128" v="1077"/>
          <ac:cxnSpMkLst>
            <pc:docMk/>
            <pc:sldMk cId="3206662612" sldId="460"/>
            <ac:cxnSpMk id="18" creationId="{A0C479DB-0AA5-9346-BA65-AE2C3E190AC4}"/>
          </ac:cxnSpMkLst>
        </pc:cxnChg>
      </pc:sldChg>
      <pc:sldChg chg="add del">
        <pc:chgData name="延齡 楊" userId="3b99287881d56c4f" providerId="LiveId" clId="{8DC48FF2-0F94-084B-A941-3A63485117C9}" dt="2020-06-25T06:07:39.697" v="1010" actId="2696"/>
        <pc:sldMkLst>
          <pc:docMk/>
          <pc:sldMk cId="1186482547" sldId="461"/>
        </pc:sldMkLst>
      </pc:sldChg>
      <pc:sldChg chg="add del">
        <pc:chgData name="延齡 楊" userId="3b99287881d56c4f" providerId="LiveId" clId="{8DC48FF2-0F94-084B-A941-3A63485117C9}" dt="2020-06-25T06:02:11.021" v="974"/>
        <pc:sldMkLst>
          <pc:docMk/>
          <pc:sldMk cId="1671136507" sldId="461"/>
        </pc:sldMkLst>
      </pc:sldChg>
      <pc:sldChg chg="addSp delSp modSp add">
        <pc:chgData name="延齡 楊" userId="3b99287881d56c4f" providerId="LiveId" clId="{8DC48FF2-0F94-084B-A941-3A63485117C9}" dt="2020-06-25T06:32:10.595" v="1110" actId="20577"/>
        <pc:sldMkLst>
          <pc:docMk/>
          <pc:sldMk cId="17352760" sldId="462"/>
        </pc:sldMkLst>
        <pc:spChg chg="mod">
          <ac:chgData name="延齡 楊" userId="3b99287881d56c4f" providerId="LiveId" clId="{8DC48FF2-0F94-084B-A941-3A63485117C9}" dt="2020-06-25T06:05:56.552" v="1001" actId="1076"/>
          <ac:spMkLst>
            <pc:docMk/>
            <pc:sldMk cId="17352760" sldId="462"/>
            <ac:spMk id="6" creationId="{023C428E-B5F3-4151-8DB2-FB3B3BAE7D24}"/>
          </ac:spMkLst>
        </pc:spChg>
        <pc:spChg chg="del">
          <ac:chgData name="延齡 楊" userId="3b99287881d56c4f" providerId="LiveId" clId="{8DC48FF2-0F94-084B-A941-3A63485117C9}" dt="2020-06-25T06:05:25" v="995" actId="478"/>
          <ac:spMkLst>
            <pc:docMk/>
            <pc:sldMk cId="17352760" sldId="462"/>
            <ac:spMk id="13" creationId="{D9ED8ACE-00C4-0E42-9E73-DE6354E3D459}"/>
          </ac:spMkLst>
        </pc:spChg>
        <pc:spChg chg="del">
          <ac:chgData name="延齡 楊" userId="3b99287881d56c4f" providerId="LiveId" clId="{8DC48FF2-0F94-084B-A941-3A63485117C9}" dt="2020-06-25T06:05:25" v="995" actId="478"/>
          <ac:spMkLst>
            <pc:docMk/>
            <pc:sldMk cId="17352760" sldId="462"/>
            <ac:spMk id="14" creationId="{30450657-DF44-B040-A534-15AAE0147790}"/>
          </ac:spMkLst>
        </pc:spChg>
        <pc:spChg chg="del">
          <ac:chgData name="延齡 楊" userId="3b99287881d56c4f" providerId="LiveId" clId="{8DC48FF2-0F94-084B-A941-3A63485117C9}" dt="2020-06-25T06:05:25" v="995" actId="478"/>
          <ac:spMkLst>
            <pc:docMk/>
            <pc:sldMk cId="17352760" sldId="462"/>
            <ac:spMk id="15" creationId="{5CDAE865-E5B6-4A91-8A59-4A961FBD1F0E}"/>
          </ac:spMkLst>
        </pc:spChg>
        <pc:spChg chg="mod">
          <ac:chgData name="延齡 楊" userId="3b99287881d56c4f" providerId="LiveId" clId="{8DC48FF2-0F94-084B-A941-3A63485117C9}" dt="2020-06-25T06:32:10.595" v="1110" actId="20577"/>
          <ac:spMkLst>
            <pc:docMk/>
            <pc:sldMk cId="17352760" sldId="462"/>
            <ac:spMk id="18" creationId="{C2ACB6AE-FA11-9E4A-8C50-EA6BFFCD7B86}"/>
          </ac:spMkLst>
        </pc:spChg>
        <pc:spChg chg="del">
          <ac:chgData name="延齡 楊" userId="3b99287881d56c4f" providerId="LiveId" clId="{8DC48FF2-0F94-084B-A941-3A63485117C9}" dt="2020-06-25T06:05:25" v="995" actId="478"/>
          <ac:spMkLst>
            <pc:docMk/>
            <pc:sldMk cId="17352760" sldId="462"/>
            <ac:spMk id="20" creationId="{86418F96-EF3A-4498-9C20-6B832CF841EF}"/>
          </ac:spMkLst>
        </pc:spChg>
        <pc:spChg chg="del">
          <ac:chgData name="延齡 楊" userId="3b99287881d56c4f" providerId="LiveId" clId="{8DC48FF2-0F94-084B-A941-3A63485117C9}" dt="2020-06-25T06:05:25" v="995" actId="478"/>
          <ac:spMkLst>
            <pc:docMk/>
            <pc:sldMk cId="17352760" sldId="462"/>
            <ac:spMk id="21" creationId="{F9B38699-556E-4393-8028-A2A396D4AEDF}"/>
          </ac:spMkLst>
        </pc:spChg>
        <pc:graphicFrameChg chg="add mod modGraphic">
          <ac:chgData name="延齡 楊" userId="3b99287881d56c4f" providerId="LiveId" clId="{8DC48FF2-0F94-084B-A941-3A63485117C9}" dt="2020-06-25T06:07:18.970" v="1009" actId="1076"/>
          <ac:graphicFrameMkLst>
            <pc:docMk/>
            <pc:sldMk cId="17352760" sldId="462"/>
            <ac:graphicFrameMk id="17" creationId="{EE6E613B-DEC6-8745-80D8-357488AF930C}"/>
          </ac:graphicFrameMkLst>
        </pc:graphicFrameChg>
        <pc:picChg chg="mod modCrop">
          <ac:chgData name="延齡 楊" userId="3b99287881d56c4f" providerId="LiveId" clId="{8DC48FF2-0F94-084B-A941-3A63485117C9}" dt="2020-06-25T06:05:56.552" v="1001" actId="1076"/>
          <ac:picMkLst>
            <pc:docMk/>
            <pc:sldMk cId="17352760" sldId="462"/>
            <ac:picMk id="3" creationId="{4E29754A-22FC-4ABC-B1E6-655D173F3D61}"/>
          </ac:picMkLst>
        </pc:picChg>
        <pc:picChg chg="mod modCrop">
          <ac:chgData name="延齡 楊" userId="3b99287881d56c4f" providerId="LiveId" clId="{8DC48FF2-0F94-084B-A941-3A63485117C9}" dt="2020-06-25T06:05:59.185" v="1002" actId="1076"/>
          <ac:picMkLst>
            <pc:docMk/>
            <pc:sldMk cId="17352760" sldId="462"/>
            <ac:picMk id="22" creationId="{92E5E1C8-81CF-2F4F-B73E-7B478517359A}"/>
          </ac:picMkLst>
        </pc:picChg>
        <pc:picChg chg="del mod">
          <ac:chgData name="延齡 楊" userId="3b99287881d56c4f" providerId="LiveId" clId="{8DC48FF2-0F94-084B-A941-3A63485117C9}" dt="2020-06-25T06:05:42.130" v="999" actId="478"/>
          <ac:picMkLst>
            <pc:docMk/>
            <pc:sldMk cId="17352760" sldId="462"/>
            <ac:picMk id="23" creationId="{A00D1C09-0992-3A49-B99A-2605C526E6BB}"/>
          </ac:picMkLst>
        </pc:picChg>
      </pc:sldChg>
      <pc:sldChg chg="addSp delSp modSp add ord">
        <pc:chgData name="延齡 楊" userId="3b99287881d56c4f" providerId="LiveId" clId="{8DC48FF2-0F94-084B-A941-3A63485117C9}" dt="2020-06-28T15:50:21.528" v="7307" actId="1076"/>
        <pc:sldMkLst>
          <pc:docMk/>
          <pc:sldMk cId="2420781784" sldId="463"/>
        </pc:sldMkLst>
        <pc:spChg chg="add mod">
          <ac:chgData name="延齡 楊" userId="3b99287881d56c4f" providerId="LiveId" clId="{8DC48FF2-0F94-084B-A941-3A63485117C9}" dt="2020-06-28T15:50:21.528" v="7307" actId="1076"/>
          <ac:spMkLst>
            <pc:docMk/>
            <pc:sldMk cId="2420781784" sldId="463"/>
            <ac:spMk id="2" creationId="{F37429A6-E07F-A949-9733-36277AAEEFB8}"/>
          </ac:spMkLst>
        </pc:spChg>
        <pc:spChg chg="mod">
          <ac:chgData name="延齡 楊" userId="3b99287881d56c4f" providerId="LiveId" clId="{8DC48FF2-0F94-084B-A941-3A63485117C9}" dt="2020-06-26T03:09:27.238" v="1538"/>
          <ac:spMkLst>
            <pc:docMk/>
            <pc:sldMk cId="2420781784" sldId="463"/>
            <ac:spMk id="5" creationId="{4E37F0E2-A711-CC48-B5C7-D0984A539196}"/>
          </ac:spMkLst>
        </pc:spChg>
        <pc:graphicFrameChg chg="del">
          <ac:chgData name="延齡 楊" userId="3b99287881d56c4f" providerId="LiveId" clId="{8DC48FF2-0F94-084B-A941-3A63485117C9}" dt="2020-06-26T02:03:42.754" v="1143" actId="478"/>
          <ac:graphicFrameMkLst>
            <pc:docMk/>
            <pc:sldMk cId="2420781784" sldId="463"/>
            <ac:graphicFrameMk id="8" creationId="{C5B141A6-EE91-CC4C-9F67-3EBE35762FDD}"/>
          </ac:graphicFrameMkLst>
        </pc:graphicFrameChg>
        <pc:picChg chg="del">
          <ac:chgData name="延齡 楊" userId="3b99287881d56c4f" providerId="LiveId" clId="{8DC48FF2-0F94-084B-A941-3A63485117C9}" dt="2020-06-26T02:48:16.211" v="1351" actId="478"/>
          <ac:picMkLst>
            <pc:docMk/>
            <pc:sldMk cId="2420781784" sldId="463"/>
            <ac:picMk id="7" creationId="{B13E08CA-7D5B-1446-BB8E-E4C5F25A84B9}"/>
          </ac:picMkLst>
        </pc:picChg>
      </pc:sldChg>
      <pc:sldChg chg="delSp modSp add del">
        <pc:chgData name="延齡 楊" userId="3b99287881d56c4f" providerId="LiveId" clId="{8DC48FF2-0F94-084B-A941-3A63485117C9}" dt="2020-06-26T03:03:15.595" v="1466" actId="2696"/>
        <pc:sldMkLst>
          <pc:docMk/>
          <pc:sldMk cId="1897432786" sldId="464"/>
        </pc:sldMkLst>
        <pc:spChg chg="del">
          <ac:chgData name="延齡 楊" userId="3b99287881d56c4f" providerId="LiveId" clId="{8DC48FF2-0F94-084B-A941-3A63485117C9}" dt="2020-06-26T02:27:57.175" v="1247" actId="478"/>
          <ac:spMkLst>
            <pc:docMk/>
            <pc:sldMk cId="1897432786" sldId="464"/>
            <ac:spMk id="2" creationId="{F37429A6-E07F-A949-9733-36277AAEEFB8}"/>
          </ac:spMkLst>
        </pc:spChg>
        <pc:spChg chg="mod">
          <ac:chgData name="延齡 楊" userId="3b99287881d56c4f" providerId="LiveId" clId="{8DC48FF2-0F94-084B-A941-3A63485117C9}" dt="2020-06-26T02:24:05.001" v="1224"/>
          <ac:spMkLst>
            <pc:docMk/>
            <pc:sldMk cId="1897432786" sldId="464"/>
            <ac:spMk id="5" creationId="{4E37F0E2-A711-CC48-B5C7-D0984A539196}"/>
          </ac:spMkLst>
        </pc:spChg>
        <pc:picChg chg="del">
          <ac:chgData name="延齡 楊" userId="3b99287881d56c4f" providerId="LiveId" clId="{8DC48FF2-0F94-084B-A941-3A63485117C9}" dt="2020-06-26T02:48:13.705" v="1350" actId="478"/>
          <ac:picMkLst>
            <pc:docMk/>
            <pc:sldMk cId="1897432786" sldId="464"/>
            <ac:picMk id="7" creationId="{B13E08CA-7D5B-1446-BB8E-E4C5F25A84B9}"/>
          </ac:picMkLst>
        </pc:picChg>
      </pc:sldChg>
      <pc:sldChg chg="delSp modSp add modNotesTx">
        <pc:chgData name="延齡 楊" userId="3b99287881d56c4f" providerId="LiveId" clId="{8DC48FF2-0F94-084B-A941-3A63485117C9}" dt="2020-06-28T04:21:07.998" v="5400" actId="20577"/>
        <pc:sldMkLst>
          <pc:docMk/>
          <pc:sldMk cId="345089325" sldId="465"/>
        </pc:sldMkLst>
        <pc:graphicFrameChg chg="mod modGraphic">
          <ac:chgData name="延齡 楊" userId="3b99287881d56c4f" providerId="LiveId" clId="{8DC48FF2-0F94-084B-A941-3A63485117C9}" dt="2020-06-28T04:21:07.998" v="5400" actId="20577"/>
          <ac:graphicFrameMkLst>
            <pc:docMk/>
            <pc:sldMk cId="345089325" sldId="465"/>
            <ac:graphicFrameMk id="7" creationId="{00FA7A57-49FF-0547-A1F9-387A36F3DF8E}"/>
          </ac:graphicFrameMkLst>
        </pc:graphicFrameChg>
        <pc:picChg chg="del">
          <ac:chgData name="延齡 楊" userId="3b99287881d56c4f" providerId="LiveId" clId="{8DC48FF2-0F94-084B-A941-3A63485117C9}" dt="2020-06-26T02:48:07.231" v="1349" actId="478"/>
          <ac:picMkLst>
            <pc:docMk/>
            <pc:sldMk cId="345089325" sldId="465"/>
            <ac:picMk id="6" creationId="{8CD71432-4CEB-A845-BF52-BD33F6EB9991}"/>
          </ac:picMkLst>
        </pc:picChg>
      </pc:sldChg>
      <pc:sldChg chg="addSp delSp modSp add">
        <pc:chgData name="延齡 楊" userId="3b99287881d56c4f" providerId="LiveId" clId="{8DC48FF2-0F94-084B-A941-3A63485117C9}" dt="2020-06-29T00:54:27.300" v="8910" actId="113"/>
        <pc:sldMkLst>
          <pc:docMk/>
          <pc:sldMk cId="1922345439" sldId="466"/>
        </pc:sldMkLst>
        <pc:spChg chg="add mod">
          <ac:chgData name="延齡 楊" userId="3b99287881d56c4f" providerId="LiveId" clId="{8DC48FF2-0F94-084B-A941-3A63485117C9}" dt="2020-06-29T00:52:01.116" v="8887" actId="1076"/>
          <ac:spMkLst>
            <pc:docMk/>
            <pc:sldMk cId="1922345439" sldId="466"/>
            <ac:spMk id="2" creationId="{502EBB12-A2F0-1845-9796-EC42B91B02CE}"/>
          </ac:spMkLst>
        </pc:spChg>
        <pc:spChg chg="add del mod">
          <ac:chgData name="延齡 楊" userId="3b99287881d56c4f" providerId="LiveId" clId="{8DC48FF2-0F94-084B-A941-3A63485117C9}" dt="2020-06-29T00:52:52.881" v="8890" actId="478"/>
          <ac:spMkLst>
            <pc:docMk/>
            <pc:sldMk cId="1922345439" sldId="466"/>
            <ac:spMk id="3" creationId="{C9F927DC-8888-504C-B9EA-D60CE32EC3C7}"/>
          </ac:spMkLst>
        </pc:spChg>
        <pc:spChg chg="mod">
          <ac:chgData name="延齡 楊" userId="3b99287881d56c4f" providerId="LiveId" clId="{8DC48FF2-0F94-084B-A941-3A63485117C9}" dt="2020-06-29T00:41:51.546" v="8789" actId="20577"/>
          <ac:spMkLst>
            <pc:docMk/>
            <pc:sldMk cId="1922345439" sldId="466"/>
            <ac:spMk id="5" creationId="{2FDC5812-9BDA-4344-97A6-8569986A66E3}"/>
          </ac:spMkLst>
        </pc:spChg>
        <pc:spChg chg="add mod">
          <ac:chgData name="延齡 楊" userId="3b99287881d56c4f" providerId="LiveId" clId="{8DC48FF2-0F94-084B-A941-3A63485117C9}" dt="2020-06-29T00:54:27.300" v="8910" actId="113"/>
          <ac:spMkLst>
            <pc:docMk/>
            <pc:sldMk cId="1922345439" sldId="466"/>
            <ac:spMk id="6" creationId="{F357932B-885C-F844-8BB3-9AA39326A3C4}"/>
          </ac:spMkLst>
        </pc:spChg>
        <pc:spChg chg="add del mod">
          <ac:chgData name="延齡 楊" userId="3b99287881d56c4f" providerId="LiveId" clId="{8DC48FF2-0F94-084B-A941-3A63485117C9}" dt="2020-06-29T00:54:11.236" v="8905" actId="478"/>
          <ac:spMkLst>
            <pc:docMk/>
            <pc:sldMk cId="1922345439" sldId="466"/>
            <ac:spMk id="7" creationId="{4FE77F12-247B-8B47-9FF1-F395E172CBFF}"/>
          </ac:spMkLst>
        </pc:spChg>
        <pc:spChg chg="del">
          <ac:chgData name="延齡 楊" userId="3b99287881d56c4f" providerId="LiveId" clId="{8DC48FF2-0F94-084B-A941-3A63485117C9}" dt="2020-06-29T00:42:14.657" v="8790" actId="478"/>
          <ac:spMkLst>
            <pc:docMk/>
            <pc:sldMk cId="1922345439" sldId="466"/>
            <ac:spMk id="8" creationId="{F2944196-0144-CC43-9C72-A1A0E292C316}"/>
          </ac:spMkLst>
        </pc:spChg>
        <pc:spChg chg="del mod">
          <ac:chgData name="延齡 楊" userId="3b99287881d56c4f" providerId="LiveId" clId="{8DC48FF2-0F94-084B-A941-3A63485117C9}" dt="2020-06-29T00:42:14.657" v="8790" actId="478"/>
          <ac:spMkLst>
            <pc:docMk/>
            <pc:sldMk cId="1922345439" sldId="466"/>
            <ac:spMk id="16" creationId="{A7770970-4F40-044C-8293-E829D6ABC11B}"/>
          </ac:spMkLst>
        </pc:spChg>
        <pc:spChg chg="del">
          <ac:chgData name="延齡 楊" userId="3b99287881d56c4f" providerId="LiveId" clId="{8DC48FF2-0F94-084B-A941-3A63485117C9}" dt="2020-06-29T00:42:14.657" v="8790" actId="478"/>
          <ac:spMkLst>
            <pc:docMk/>
            <pc:sldMk cId="1922345439" sldId="466"/>
            <ac:spMk id="35" creationId="{99652EF3-AC3D-4B23-9CE7-C27B6E226F66}"/>
          </ac:spMkLst>
        </pc:spChg>
        <pc:spChg chg="add mod">
          <ac:chgData name="延齡 楊" userId="3b99287881d56c4f" providerId="LiveId" clId="{8DC48FF2-0F94-084B-A941-3A63485117C9}" dt="2020-06-29T00:52:29.791" v="8889" actId="1076"/>
          <ac:spMkLst>
            <pc:docMk/>
            <pc:sldMk cId="1922345439" sldId="466"/>
            <ac:spMk id="36" creationId="{6BED2749-430A-4D4D-AF67-52E0C1BE44EA}"/>
          </ac:spMkLst>
        </pc:spChg>
        <pc:spChg chg="add del mod">
          <ac:chgData name="延齡 楊" userId="3b99287881d56c4f" providerId="LiveId" clId="{8DC48FF2-0F94-084B-A941-3A63485117C9}" dt="2020-06-29T00:54:16.970" v="8907" actId="478"/>
          <ac:spMkLst>
            <pc:docMk/>
            <pc:sldMk cId="1922345439" sldId="466"/>
            <ac:spMk id="37" creationId="{CDA2AC62-C854-EC43-808F-7106FBBC8B7D}"/>
          </ac:spMkLst>
        </pc:spChg>
        <pc:spChg chg="del">
          <ac:chgData name="延齡 楊" userId="3b99287881d56c4f" providerId="LiveId" clId="{8DC48FF2-0F94-084B-A941-3A63485117C9}" dt="2020-06-29T00:42:14.657" v="8790" actId="478"/>
          <ac:spMkLst>
            <pc:docMk/>
            <pc:sldMk cId="1922345439" sldId="466"/>
            <ac:spMk id="38" creationId="{8006075A-5C56-BD4F-8714-39BCF3F47E91}"/>
          </ac:spMkLst>
        </pc:spChg>
        <pc:spChg chg="del">
          <ac:chgData name="延齡 楊" userId="3b99287881d56c4f" providerId="LiveId" clId="{8DC48FF2-0F94-084B-A941-3A63485117C9}" dt="2020-06-29T00:42:14.657" v="8790" actId="478"/>
          <ac:spMkLst>
            <pc:docMk/>
            <pc:sldMk cId="1922345439" sldId="466"/>
            <ac:spMk id="51" creationId="{804A5250-2E82-D04B-8597-1869721A39B3}"/>
          </ac:spMkLst>
        </pc:spChg>
        <pc:spChg chg="del">
          <ac:chgData name="延齡 楊" userId="3b99287881d56c4f" providerId="LiveId" clId="{8DC48FF2-0F94-084B-A941-3A63485117C9}" dt="2020-06-29T00:42:14.657" v="8790" actId="478"/>
          <ac:spMkLst>
            <pc:docMk/>
            <pc:sldMk cId="1922345439" sldId="466"/>
            <ac:spMk id="53" creationId="{FD2DF7F7-EC9C-7C44-82A8-F2329312ACC0}"/>
          </ac:spMkLst>
        </pc:spChg>
        <pc:spChg chg="del">
          <ac:chgData name="延齡 楊" userId="3b99287881d56c4f" providerId="LiveId" clId="{8DC48FF2-0F94-084B-A941-3A63485117C9}" dt="2020-06-29T00:42:14.657" v="8790" actId="478"/>
          <ac:spMkLst>
            <pc:docMk/>
            <pc:sldMk cId="1922345439" sldId="466"/>
            <ac:spMk id="54" creationId="{CD5CADBD-4BEA-D14C-9682-0C05C6122659}"/>
          </ac:spMkLst>
        </pc:spChg>
        <pc:spChg chg="del">
          <ac:chgData name="延齡 楊" userId="3b99287881d56c4f" providerId="LiveId" clId="{8DC48FF2-0F94-084B-A941-3A63485117C9}" dt="2020-06-29T00:42:14.657" v="8790" actId="478"/>
          <ac:spMkLst>
            <pc:docMk/>
            <pc:sldMk cId="1922345439" sldId="466"/>
            <ac:spMk id="56" creationId="{1C17130B-8A0B-D045-A492-7A48E90D78AE}"/>
          </ac:spMkLst>
        </pc:spChg>
        <pc:spChg chg="del">
          <ac:chgData name="延齡 楊" userId="3b99287881d56c4f" providerId="LiveId" clId="{8DC48FF2-0F94-084B-A941-3A63485117C9}" dt="2020-06-29T00:42:14.657" v="8790" actId="478"/>
          <ac:spMkLst>
            <pc:docMk/>
            <pc:sldMk cId="1922345439" sldId="466"/>
            <ac:spMk id="57" creationId="{824D335E-E9A5-5642-A974-CC7F4437BCD1}"/>
          </ac:spMkLst>
        </pc:spChg>
        <pc:spChg chg="del">
          <ac:chgData name="延齡 楊" userId="3b99287881d56c4f" providerId="LiveId" clId="{8DC48FF2-0F94-084B-A941-3A63485117C9}" dt="2020-06-29T00:42:14.657" v="8790" actId="478"/>
          <ac:spMkLst>
            <pc:docMk/>
            <pc:sldMk cId="1922345439" sldId="466"/>
            <ac:spMk id="58" creationId="{7566C6B6-6812-ED48-8E98-E22142A64FB1}"/>
          </ac:spMkLst>
        </pc:spChg>
        <pc:spChg chg="del">
          <ac:chgData name="延齡 楊" userId="3b99287881d56c4f" providerId="LiveId" clId="{8DC48FF2-0F94-084B-A941-3A63485117C9}" dt="2020-06-29T00:42:14.657" v="8790" actId="478"/>
          <ac:spMkLst>
            <pc:docMk/>
            <pc:sldMk cId="1922345439" sldId="466"/>
            <ac:spMk id="59" creationId="{2ED2ABF6-B5B0-8F4D-9B46-DE153A2130A3}"/>
          </ac:spMkLst>
        </pc:spChg>
        <pc:spChg chg="del">
          <ac:chgData name="延齡 楊" userId="3b99287881d56c4f" providerId="LiveId" clId="{8DC48FF2-0F94-084B-A941-3A63485117C9}" dt="2020-06-29T00:42:14.657" v="8790" actId="478"/>
          <ac:spMkLst>
            <pc:docMk/>
            <pc:sldMk cId="1922345439" sldId="466"/>
            <ac:spMk id="60" creationId="{B266B76B-9D2D-AD45-82A9-63D7CFCBBD0B}"/>
          </ac:spMkLst>
        </pc:spChg>
        <pc:spChg chg="del">
          <ac:chgData name="延齡 楊" userId="3b99287881d56c4f" providerId="LiveId" clId="{8DC48FF2-0F94-084B-A941-3A63485117C9}" dt="2020-06-29T00:42:14.657" v="8790" actId="478"/>
          <ac:spMkLst>
            <pc:docMk/>
            <pc:sldMk cId="1922345439" sldId="466"/>
            <ac:spMk id="66" creationId="{898CD417-2B44-5449-B15B-74A05FAF9309}"/>
          </ac:spMkLst>
        </pc:spChg>
        <pc:spChg chg="del">
          <ac:chgData name="延齡 楊" userId="3b99287881d56c4f" providerId="LiveId" clId="{8DC48FF2-0F94-084B-A941-3A63485117C9}" dt="2020-06-29T00:42:14.657" v="8790" actId="478"/>
          <ac:spMkLst>
            <pc:docMk/>
            <pc:sldMk cId="1922345439" sldId="466"/>
            <ac:spMk id="73" creationId="{5F47E46D-44C4-E441-B97E-7F12FD39D24B}"/>
          </ac:spMkLst>
        </pc:spChg>
        <pc:spChg chg="del">
          <ac:chgData name="延齡 楊" userId="3b99287881d56c4f" providerId="LiveId" clId="{8DC48FF2-0F94-084B-A941-3A63485117C9}" dt="2020-06-29T00:42:14.657" v="8790" actId="478"/>
          <ac:spMkLst>
            <pc:docMk/>
            <pc:sldMk cId="1922345439" sldId="466"/>
            <ac:spMk id="74" creationId="{83C4B826-2638-D444-B584-026ECAF48103}"/>
          </ac:spMkLst>
        </pc:spChg>
        <pc:spChg chg="del">
          <ac:chgData name="延齡 楊" userId="3b99287881d56c4f" providerId="LiveId" clId="{8DC48FF2-0F94-084B-A941-3A63485117C9}" dt="2020-06-29T00:42:14.657" v="8790" actId="478"/>
          <ac:spMkLst>
            <pc:docMk/>
            <pc:sldMk cId="1922345439" sldId="466"/>
            <ac:spMk id="75" creationId="{CAC533B6-5D4F-814C-86B3-1870D0D69B2B}"/>
          </ac:spMkLst>
        </pc:spChg>
        <pc:picChg chg="del">
          <ac:chgData name="延齡 楊" userId="3b99287881d56c4f" providerId="LiveId" clId="{8DC48FF2-0F94-084B-A941-3A63485117C9}" dt="2020-06-28T03:29:03.999" v="5038" actId="478"/>
          <ac:picMkLst>
            <pc:docMk/>
            <pc:sldMk cId="1922345439" sldId="466"/>
            <ac:picMk id="4" creationId="{BF80AAA3-A0FC-924E-BF17-B2D2B919914F}"/>
          </ac:picMkLst>
        </pc:picChg>
        <pc:picChg chg="del">
          <ac:chgData name="延齡 楊" userId="3b99287881d56c4f" providerId="LiveId" clId="{8DC48FF2-0F94-084B-A941-3A63485117C9}" dt="2020-06-29T00:42:14.657" v="8790" actId="478"/>
          <ac:picMkLst>
            <pc:docMk/>
            <pc:sldMk cId="1922345439" sldId="466"/>
            <ac:picMk id="18" creationId="{DDABBF0C-C012-3A42-B51E-710C77C0B2E5}"/>
          </ac:picMkLst>
        </pc:picChg>
        <pc:picChg chg="del">
          <ac:chgData name="延齡 楊" userId="3b99287881d56c4f" providerId="LiveId" clId="{8DC48FF2-0F94-084B-A941-3A63485117C9}" dt="2020-06-29T00:42:14.657" v="8790" actId="478"/>
          <ac:picMkLst>
            <pc:docMk/>
            <pc:sldMk cId="1922345439" sldId="466"/>
            <ac:picMk id="20" creationId="{244A52A0-74AE-0540-8382-CAA5F2EAC369}"/>
          </ac:picMkLst>
        </pc:picChg>
        <pc:picChg chg="del">
          <ac:chgData name="延齡 楊" userId="3b99287881d56c4f" providerId="LiveId" clId="{8DC48FF2-0F94-084B-A941-3A63485117C9}" dt="2020-06-29T00:42:14.657" v="8790" actId="478"/>
          <ac:picMkLst>
            <pc:docMk/>
            <pc:sldMk cId="1922345439" sldId="466"/>
            <ac:picMk id="22" creationId="{978944F3-51AD-9D47-935D-763A5FEB9D5A}"/>
          </ac:picMkLst>
        </pc:picChg>
        <pc:picChg chg="del">
          <ac:chgData name="延齡 楊" userId="3b99287881d56c4f" providerId="LiveId" clId="{8DC48FF2-0F94-084B-A941-3A63485117C9}" dt="2020-06-29T00:42:14.657" v="8790" actId="478"/>
          <ac:picMkLst>
            <pc:docMk/>
            <pc:sldMk cId="1922345439" sldId="466"/>
            <ac:picMk id="24" creationId="{DE8C2C41-01F5-F34E-8994-6A525EF25529}"/>
          </ac:picMkLst>
        </pc:picChg>
        <pc:cxnChg chg="del">
          <ac:chgData name="延齡 楊" userId="3b99287881d56c4f" providerId="LiveId" clId="{8DC48FF2-0F94-084B-A941-3A63485117C9}" dt="2020-06-29T00:42:14.657" v="8790" actId="478"/>
          <ac:cxnSpMkLst>
            <pc:docMk/>
            <pc:sldMk cId="1922345439" sldId="466"/>
            <ac:cxnSpMk id="31" creationId="{8B419F1D-B615-439E-B809-F0963D00EA26}"/>
          </ac:cxnSpMkLst>
        </pc:cxnChg>
        <pc:cxnChg chg="del">
          <ac:chgData name="延齡 楊" userId="3b99287881d56c4f" providerId="LiveId" clId="{8DC48FF2-0F94-084B-A941-3A63485117C9}" dt="2020-06-29T00:42:14.657" v="8790" actId="478"/>
          <ac:cxnSpMkLst>
            <pc:docMk/>
            <pc:sldMk cId="1922345439" sldId="466"/>
            <ac:cxnSpMk id="52" creationId="{AD2323F5-D62C-CB4C-AFAE-01F60B5CF66F}"/>
          </ac:cxnSpMkLst>
        </pc:cxnChg>
        <pc:cxnChg chg="del mod">
          <ac:chgData name="延齡 楊" userId="3b99287881d56c4f" providerId="LiveId" clId="{8DC48FF2-0F94-084B-A941-3A63485117C9}" dt="2020-06-29T00:42:14.657" v="8790" actId="478"/>
          <ac:cxnSpMkLst>
            <pc:docMk/>
            <pc:sldMk cId="1922345439" sldId="466"/>
            <ac:cxnSpMk id="67" creationId="{35B1B5A8-90A3-EC45-9DE1-832B5C2B5AE6}"/>
          </ac:cxnSpMkLst>
        </pc:cxnChg>
        <pc:cxnChg chg="del">
          <ac:chgData name="延齡 楊" userId="3b99287881d56c4f" providerId="LiveId" clId="{8DC48FF2-0F94-084B-A941-3A63485117C9}" dt="2020-06-29T00:42:14.657" v="8790" actId="478"/>
          <ac:cxnSpMkLst>
            <pc:docMk/>
            <pc:sldMk cId="1922345439" sldId="466"/>
            <ac:cxnSpMk id="69" creationId="{4082887F-A536-7447-96E9-F6DA9AC744EE}"/>
          </ac:cxnSpMkLst>
        </pc:cxnChg>
        <pc:cxnChg chg="del mod">
          <ac:chgData name="延齡 楊" userId="3b99287881d56c4f" providerId="LiveId" clId="{8DC48FF2-0F94-084B-A941-3A63485117C9}" dt="2020-06-29T00:42:14.657" v="8790" actId="478"/>
          <ac:cxnSpMkLst>
            <pc:docMk/>
            <pc:sldMk cId="1922345439" sldId="466"/>
            <ac:cxnSpMk id="70" creationId="{0FA35EF2-0BDC-2542-950D-07B07CAFC222}"/>
          </ac:cxnSpMkLst>
        </pc:cxnChg>
        <pc:cxnChg chg="del mod">
          <ac:chgData name="延齡 楊" userId="3b99287881d56c4f" providerId="LiveId" clId="{8DC48FF2-0F94-084B-A941-3A63485117C9}" dt="2020-06-29T00:42:14.657" v="8790" actId="478"/>
          <ac:cxnSpMkLst>
            <pc:docMk/>
            <pc:sldMk cId="1922345439" sldId="466"/>
            <ac:cxnSpMk id="71" creationId="{E65B2CB3-F283-8942-B132-B2D59D00CAE2}"/>
          </ac:cxnSpMkLst>
        </pc:cxnChg>
        <pc:cxnChg chg="del">
          <ac:chgData name="延齡 楊" userId="3b99287881d56c4f" providerId="LiveId" clId="{8DC48FF2-0F94-084B-A941-3A63485117C9}" dt="2020-06-29T00:42:14.657" v="8790" actId="478"/>
          <ac:cxnSpMkLst>
            <pc:docMk/>
            <pc:sldMk cId="1922345439" sldId="466"/>
            <ac:cxnSpMk id="72" creationId="{A60B8B3D-7681-2C4D-A940-CB41160678F4}"/>
          </ac:cxnSpMkLst>
        </pc:cxnChg>
      </pc:sldChg>
      <pc:sldChg chg="delSp modSp add">
        <pc:chgData name="延齡 楊" userId="3b99287881d56c4f" providerId="LiveId" clId="{8DC48FF2-0F94-084B-A941-3A63485117C9}" dt="2020-06-28T15:53:34.485" v="7350" actId="1076"/>
        <pc:sldMkLst>
          <pc:docMk/>
          <pc:sldMk cId="1198668222" sldId="467"/>
        </pc:sldMkLst>
        <pc:spChg chg="del">
          <ac:chgData name="延齡 楊" userId="3b99287881d56c4f" providerId="LiveId" clId="{8DC48FF2-0F94-084B-A941-3A63485117C9}" dt="2020-06-26T03:19:07.512" v="1541" actId="478"/>
          <ac:spMkLst>
            <pc:docMk/>
            <pc:sldMk cId="1198668222" sldId="467"/>
            <ac:spMk id="8" creationId="{D63C38B9-BA55-8041-919F-9344007B577B}"/>
          </ac:spMkLst>
        </pc:spChg>
        <pc:spChg chg="mod">
          <ac:chgData name="延齡 楊" userId="3b99287881d56c4f" providerId="LiveId" clId="{8DC48FF2-0F94-084B-A941-3A63485117C9}" dt="2020-06-28T15:53:34.485" v="7350" actId="1076"/>
          <ac:spMkLst>
            <pc:docMk/>
            <pc:sldMk cId="1198668222" sldId="467"/>
            <ac:spMk id="15" creationId="{3C8032D9-8049-1541-940B-6E8154B6C92E}"/>
          </ac:spMkLst>
        </pc:spChg>
        <pc:spChg chg="mod">
          <ac:chgData name="延齡 楊" userId="3b99287881d56c4f" providerId="LiveId" clId="{8DC48FF2-0F94-084B-A941-3A63485117C9}" dt="2020-06-28T15:53:22.115" v="7348" actId="1076"/>
          <ac:spMkLst>
            <pc:docMk/>
            <pc:sldMk cId="1198668222" sldId="467"/>
            <ac:spMk id="18" creationId="{5D71563C-C963-1545-B71B-9752055F86DE}"/>
          </ac:spMkLst>
        </pc:spChg>
      </pc:sldChg>
      <pc:sldChg chg="delSp modSp add del">
        <pc:chgData name="延齡 楊" userId="3b99287881d56c4f" providerId="LiveId" clId="{8DC48FF2-0F94-084B-A941-3A63485117C9}" dt="2020-06-28T03:55:21.697" v="5246" actId="2696"/>
        <pc:sldMkLst>
          <pc:docMk/>
          <pc:sldMk cId="1728864053" sldId="468"/>
        </pc:sldMkLst>
        <pc:spChg chg="mod">
          <ac:chgData name="延齡 楊" userId="3b99287881d56c4f" providerId="LiveId" clId="{8DC48FF2-0F94-084B-A941-3A63485117C9}" dt="2020-06-26T10:34:21.248" v="2832"/>
          <ac:spMkLst>
            <pc:docMk/>
            <pc:sldMk cId="1728864053" sldId="468"/>
            <ac:spMk id="5" creationId="{2FDC5812-9BDA-4344-97A6-8569986A66E3}"/>
          </ac:spMkLst>
        </pc:spChg>
        <pc:picChg chg="del">
          <ac:chgData name="延齡 楊" userId="3b99287881d56c4f" providerId="LiveId" clId="{8DC48FF2-0F94-084B-A941-3A63485117C9}" dt="2020-06-28T03:28:37.348" v="5031" actId="478"/>
          <ac:picMkLst>
            <pc:docMk/>
            <pc:sldMk cId="1728864053" sldId="468"/>
            <ac:picMk id="4" creationId="{BF80AAA3-A0FC-924E-BF17-B2D2B919914F}"/>
          </ac:picMkLst>
        </pc:picChg>
      </pc:sldChg>
      <pc:sldChg chg="addSp delSp modSp del">
        <pc:chgData name="延齡 楊" userId="3b99287881d56c4f" providerId="LiveId" clId="{8DC48FF2-0F94-084B-A941-3A63485117C9}" dt="2020-06-27T02:51:12.243" v="3693" actId="2696"/>
        <pc:sldMkLst>
          <pc:docMk/>
          <pc:sldMk cId="2551907884" sldId="469"/>
        </pc:sldMkLst>
        <pc:spChg chg="del">
          <ac:chgData name="延齡 楊" userId="3b99287881d56c4f" providerId="LiveId" clId="{8DC48FF2-0F94-084B-A941-3A63485117C9}" dt="2020-06-27T01:19:17.832" v="3262" actId="478"/>
          <ac:spMkLst>
            <pc:docMk/>
            <pc:sldMk cId="2551907884" sldId="469"/>
            <ac:spMk id="2" creationId="{BB354D8C-4D10-4225-8F98-10CB7CFB9541}"/>
          </ac:spMkLst>
        </pc:spChg>
        <pc:spChg chg="del">
          <ac:chgData name="延齡 楊" userId="3b99287881d56c4f" providerId="LiveId" clId="{8DC48FF2-0F94-084B-A941-3A63485117C9}" dt="2020-06-27T01:19:17.832" v="3262" actId="478"/>
          <ac:spMkLst>
            <pc:docMk/>
            <pc:sldMk cId="2551907884" sldId="469"/>
            <ac:spMk id="3" creationId="{45FA3491-A7C0-4ABF-93CC-F4BA2AFADFE0}"/>
          </ac:spMkLst>
        </pc:spChg>
        <pc:spChg chg="del">
          <ac:chgData name="延齡 楊" userId="3b99287881d56c4f" providerId="LiveId" clId="{8DC48FF2-0F94-084B-A941-3A63485117C9}" dt="2020-06-27T01:19:17.832" v="3262" actId="478"/>
          <ac:spMkLst>
            <pc:docMk/>
            <pc:sldMk cId="2551907884" sldId="469"/>
            <ac:spMk id="6" creationId="{6E6B4729-14E8-4BE7-BB60-1EFE3C0F4332}"/>
          </ac:spMkLst>
        </pc:spChg>
        <pc:spChg chg="del">
          <ac:chgData name="延齡 楊" userId="3b99287881d56c4f" providerId="LiveId" clId="{8DC48FF2-0F94-084B-A941-3A63485117C9}" dt="2020-06-27T01:19:17.832" v="3262" actId="478"/>
          <ac:spMkLst>
            <pc:docMk/>
            <pc:sldMk cId="2551907884" sldId="469"/>
            <ac:spMk id="7" creationId="{E966C9B1-B54A-42CA-9883-7146A7B5A9BE}"/>
          </ac:spMkLst>
        </pc:spChg>
        <pc:spChg chg="add mod">
          <ac:chgData name="延齡 楊" userId="3b99287881d56c4f" providerId="LiveId" clId="{8DC48FF2-0F94-084B-A941-3A63485117C9}" dt="2020-06-27T01:19:34.545" v="3263"/>
          <ac:spMkLst>
            <pc:docMk/>
            <pc:sldMk cId="2551907884" sldId="469"/>
            <ac:spMk id="11" creationId="{9F031BB5-1B85-314A-AE13-E914C2441C2A}"/>
          </ac:spMkLst>
        </pc:spChg>
        <pc:spChg chg="add mod">
          <ac:chgData name="延齡 楊" userId="3b99287881d56c4f" providerId="LiveId" clId="{8DC48FF2-0F94-084B-A941-3A63485117C9}" dt="2020-06-27T01:19:34.545" v="3263"/>
          <ac:spMkLst>
            <pc:docMk/>
            <pc:sldMk cId="2551907884" sldId="469"/>
            <ac:spMk id="12" creationId="{5ED05A38-7C66-8E49-84F3-D9C5BD985A1F}"/>
          </ac:spMkLst>
        </pc:spChg>
        <pc:spChg chg="add mod">
          <ac:chgData name="延齡 楊" userId="3b99287881d56c4f" providerId="LiveId" clId="{8DC48FF2-0F94-084B-A941-3A63485117C9}" dt="2020-06-27T01:19:34.545" v="3263"/>
          <ac:spMkLst>
            <pc:docMk/>
            <pc:sldMk cId="2551907884" sldId="469"/>
            <ac:spMk id="13" creationId="{A8CA9494-6327-7943-9DA8-1173E1875AEC}"/>
          </ac:spMkLst>
        </pc:spChg>
        <pc:spChg chg="add mod">
          <ac:chgData name="延齡 楊" userId="3b99287881d56c4f" providerId="LiveId" clId="{8DC48FF2-0F94-084B-A941-3A63485117C9}" dt="2020-06-27T01:19:34.545" v="3263"/>
          <ac:spMkLst>
            <pc:docMk/>
            <pc:sldMk cId="2551907884" sldId="469"/>
            <ac:spMk id="14" creationId="{B0CABB48-9F34-0044-AD1C-621A48ED4E45}"/>
          </ac:spMkLst>
        </pc:spChg>
        <pc:spChg chg="add mod">
          <ac:chgData name="延齡 楊" userId="3b99287881d56c4f" providerId="LiveId" clId="{8DC48FF2-0F94-084B-A941-3A63485117C9}" dt="2020-06-27T01:19:34.545" v="3263"/>
          <ac:spMkLst>
            <pc:docMk/>
            <pc:sldMk cId="2551907884" sldId="469"/>
            <ac:spMk id="15" creationId="{9EA7F61B-1BDB-9848-9606-50B9ABF1A5F2}"/>
          </ac:spMkLst>
        </pc:spChg>
        <pc:spChg chg="add mod">
          <ac:chgData name="延齡 楊" userId="3b99287881d56c4f" providerId="LiveId" clId="{8DC48FF2-0F94-084B-A941-3A63485117C9}" dt="2020-06-27T01:19:34.545" v="3263"/>
          <ac:spMkLst>
            <pc:docMk/>
            <pc:sldMk cId="2551907884" sldId="469"/>
            <ac:spMk id="17" creationId="{60AFDC6F-38C6-5847-A02E-454237283C38}"/>
          </ac:spMkLst>
        </pc:spChg>
        <pc:spChg chg="add mod">
          <ac:chgData name="延齡 楊" userId="3b99287881d56c4f" providerId="LiveId" clId="{8DC48FF2-0F94-084B-A941-3A63485117C9}" dt="2020-06-27T01:19:34.545" v="3263"/>
          <ac:spMkLst>
            <pc:docMk/>
            <pc:sldMk cId="2551907884" sldId="469"/>
            <ac:spMk id="18" creationId="{321DEFB6-00CE-5547-A74B-153A051F7A0B}"/>
          </ac:spMkLst>
        </pc:spChg>
        <pc:spChg chg="add mod">
          <ac:chgData name="延齡 楊" userId="3b99287881d56c4f" providerId="LiveId" clId="{8DC48FF2-0F94-084B-A941-3A63485117C9}" dt="2020-06-27T01:19:34.545" v="3263"/>
          <ac:spMkLst>
            <pc:docMk/>
            <pc:sldMk cId="2551907884" sldId="469"/>
            <ac:spMk id="19" creationId="{D0F5FC30-E449-7847-9C37-F561F11DC5E3}"/>
          </ac:spMkLst>
        </pc:spChg>
        <pc:spChg chg="add mod">
          <ac:chgData name="延齡 楊" userId="3b99287881d56c4f" providerId="LiveId" clId="{8DC48FF2-0F94-084B-A941-3A63485117C9}" dt="2020-06-27T01:19:34.545" v="3263"/>
          <ac:spMkLst>
            <pc:docMk/>
            <pc:sldMk cId="2551907884" sldId="469"/>
            <ac:spMk id="20" creationId="{B99FC60F-0CA2-834A-AC49-3CB7ED726631}"/>
          </ac:spMkLst>
        </pc:spChg>
        <pc:spChg chg="add mod">
          <ac:chgData name="延齡 楊" userId="3b99287881d56c4f" providerId="LiveId" clId="{8DC48FF2-0F94-084B-A941-3A63485117C9}" dt="2020-06-27T01:19:34.545" v="3263"/>
          <ac:spMkLst>
            <pc:docMk/>
            <pc:sldMk cId="2551907884" sldId="469"/>
            <ac:spMk id="22" creationId="{2D7C78FC-ADF8-634C-8938-75D350A40921}"/>
          </ac:spMkLst>
        </pc:spChg>
        <pc:spChg chg="add mod">
          <ac:chgData name="延齡 楊" userId="3b99287881d56c4f" providerId="LiveId" clId="{8DC48FF2-0F94-084B-A941-3A63485117C9}" dt="2020-06-27T01:19:34.545" v="3263"/>
          <ac:spMkLst>
            <pc:docMk/>
            <pc:sldMk cId="2551907884" sldId="469"/>
            <ac:spMk id="23" creationId="{583847DC-921B-EF47-8DE6-F6ECB4D0F9D9}"/>
          </ac:spMkLst>
        </pc:spChg>
        <pc:spChg chg="add mod">
          <ac:chgData name="延齡 楊" userId="3b99287881d56c4f" providerId="LiveId" clId="{8DC48FF2-0F94-084B-A941-3A63485117C9}" dt="2020-06-27T01:19:34.545" v="3263"/>
          <ac:spMkLst>
            <pc:docMk/>
            <pc:sldMk cId="2551907884" sldId="469"/>
            <ac:spMk id="24" creationId="{65386D0E-4AAD-7048-AD9B-F38A32FD9C2C}"/>
          </ac:spMkLst>
        </pc:spChg>
        <pc:spChg chg="add mod">
          <ac:chgData name="延齡 楊" userId="3b99287881d56c4f" providerId="LiveId" clId="{8DC48FF2-0F94-084B-A941-3A63485117C9}" dt="2020-06-27T01:19:34.545" v="3263"/>
          <ac:spMkLst>
            <pc:docMk/>
            <pc:sldMk cId="2551907884" sldId="469"/>
            <ac:spMk id="25" creationId="{A40BDCB2-4453-3548-9011-126477DF28F1}"/>
          </ac:spMkLst>
        </pc:spChg>
        <pc:picChg chg="add mod">
          <ac:chgData name="延齡 楊" userId="3b99287881d56c4f" providerId="LiveId" clId="{8DC48FF2-0F94-084B-A941-3A63485117C9}" dt="2020-06-27T01:19:34.545" v="3263"/>
          <ac:picMkLst>
            <pc:docMk/>
            <pc:sldMk cId="2551907884" sldId="469"/>
            <ac:picMk id="9" creationId="{566CE96B-AD76-4547-8B07-73FFD1F1C204}"/>
          </ac:picMkLst>
        </pc:picChg>
        <pc:picChg chg="add mod">
          <ac:chgData name="延齡 楊" userId="3b99287881d56c4f" providerId="LiveId" clId="{8DC48FF2-0F94-084B-A941-3A63485117C9}" dt="2020-06-27T01:19:34.545" v="3263"/>
          <ac:picMkLst>
            <pc:docMk/>
            <pc:sldMk cId="2551907884" sldId="469"/>
            <ac:picMk id="10" creationId="{E2FBF1C0-8BDF-9B4F-9D9D-09DB5ED4D130}"/>
          </ac:picMkLst>
        </pc:picChg>
        <pc:cxnChg chg="add mod">
          <ac:chgData name="延齡 楊" userId="3b99287881d56c4f" providerId="LiveId" clId="{8DC48FF2-0F94-084B-A941-3A63485117C9}" dt="2020-06-27T01:19:34.545" v="3263"/>
          <ac:cxnSpMkLst>
            <pc:docMk/>
            <pc:sldMk cId="2551907884" sldId="469"/>
            <ac:cxnSpMk id="16" creationId="{C2697FBA-5218-1249-992A-761C10322718}"/>
          </ac:cxnSpMkLst>
        </pc:cxnChg>
        <pc:cxnChg chg="add mod">
          <ac:chgData name="延齡 楊" userId="3b99287881d56c4f" providerId="LiveId" clId="{8DC48FF2-0F94-084B-A941-3A63485117C9}" dt="2020-06-27T01:19:34.545" v="3263"/>
          <ac:cxnSpMkLst>
            <pc:docMk/>
            <pc:sldMk cId="2551907884" sldId="469"/>
            <ac:cxnSpMk id="21" creationId="{6EC94FD2-1980-C748-B804-AED4673D2FF0}"/>
          </ac:cxnSpMkLst>
        </pc:cxnChg>
      </pc:sldChg>
      <pc:sldChg chg="modSp add del">
        <pc:chgData name="延齡 楊" userId="3b99287881d56c4f" providerId="LiveId" clId="{8DC48FF2-0F94-084B-A941-3A63485117C9}" dt="2020-06-27T00:08:16.273" v="2988" actId="2696"/>
        <pc:sldMkLst>
          <pc:docMk/>
          <pc:sldMk cId="1662257205" sldId="470"/>
        </pc:sldMkLst>
        <pc:spChg chg="mod">
          <ac:chgData name="延齡 楊" userId="3b99287881d56c4f" providerId="LiveId" clId="{8DC48FF2-0F94-084B-A941-3A63485117C9}" dt="2020-06-26T22:41:46.526" v="2850" actId="1076"/>
          <ac:spMkLst>
            <pc:docMk/>
            <pc:sldMk cId="1662257205" sldId="470"/>
            <ac:spMk id="2" creationId="{E5B172EE-7F1C-4C08-9462-5A6481C315DE}"/>
          </ac:spMkLst>
        </pc:spChg>
        <pc:spChg chg="mod">
          <ac:chgData name="延齡 楊" userId="3b99287881d56c4f" providerId="LiveId" clId="{8DC48FF2-0F94-084B-A941-3A63485117C9}" dt="2020-06-26T22:41:22.614" v="2843" actId="20577"/>
          <ac:spMkLst>
            <pc:docMk/>
            <pc:sldMk cId="1662257205" sldId="470"/>
            <ac:spMk id="5" creationId="{4E37F0E2-A711-CC48-B5C7-D0984A539196}"/>
          </ac:spMkLst>
        </pc:spChg>
      </pc:sldChg>
      <pc:sldChg chg="addSp delSp modSp add del">
        <pc:chgData name="延齡 楊" userId="3b99287881d56c4f" providerId="LiveId" clId="{8DC48FF2-0F94-084B-A941-3A63485117C9}" dt="2020-06-27T02:59:42.916" v="3754" actId="2696"/>
        <pc:sldMkLst>
          <pc:docMk/>
          <pc:sldMk cId="2822067430" sldId="470"/>
        </pc:sldMkLst>
        <pc:spChg chg="mod">
          <ac:chgData name="延齡 楊" userId="3b99287881d56c4f" providerId="LiveId" clId="{8DC48FF2-0F94-084B-A941-3A63485117C9}" dt="2020-06-27T00:15:18" v="2998" actId="20577"/>
          <ac:spMkLst>
            <pc:docMk/>
            <pc:sldMk cId="2822067430" sldId="470"/>
            <ac:spMk id="5" creationId="{4E37F0E2-A711-CC48-B5C7-D0984A539196}"/>
          </ac:spMkLst>
        </pc:spChg>
        <pc:spChg chg="add mod">
          <ac:chgData name="延齡 楊" userId="3b99287881d56c4f" providerId="LiveId" clId="{8DC48FF2-0F94-084B-A941-3A63485117C9}" dt="2020-06-27T00:20:03.632" v="3061" actId="1076"/>
          <ac:spMkLst>
            <pc:docMk/>
            <pc:sldMk cId="2822067430" sldId="470"/>
            <ac:spMk id="16" creationId="{7168F3F9-8389-C948-9899-D55EBF867CCC}"/>
          </ac:spMkLst>
        </pc:spChg>
        <pc:spChg chg="add mod">
          <ac:chgData name="延齡 楊" userId="3b99287881d56c4f" providerId="LiveId" clId="{8DC48FF2-0F94-084B-A941-3A63485117C9}" dt="2020-06-27T00:19:15.210" v="3053" actId="1076"/>
          <ac:spMkLst>
            <pc:docMk/>
            <pc:sldMk cId="2822067430" sldId="470"/>
            <ac:spMk id="17" creationId="{754D6E68-D676-5142-8A1D-E3708D34F1F2}"/>
          </ac:spMkLst>
        </pc:spChg>
        <pc:spChg chg="add mod">
          <ac:chgData name="延齡 楊" userId="3b99287881d56c4f" providerId="LiveId" clId="{8DC48FF2-0F94-084B-A941-3A63485117C9}" dt="2020-06-27T02:56:42.868" v="3749" actId="113"/>
          <ac:spMkLst>
            <pc:docMk/>
            <pc:sldMk cId="2822067430" sldId="470"/>
            <ac:spMk id="19" creationId="{61956EE0-F171-B943-82EB-7A788C642A70}"/>
          </ac:spMkLst>
        </pc:spChg>
        <pc:spChg chg="add mod">
          <ac:chgData name="延齡 楊" userId="3b99287881d56c4f" providerId="LiveId" clId="{8DC48FF2-0F94-084B-A941-3A63485117C9}" dt="2020-06-27T02:56:30.079" v="3748" actId="1076"/>
          <ac:spMkLst>
            <pc:docMk/>
            <pc:sldMk cId="2822067430" sldId="470"/>
            <ac:spMk id="21" creationId="{FF588080-9C12-8C4E-B509-8D256FC16214}"/>
          </ac:spMkLst>
        </pc:spChg>
        <pc:spChg chg="del">
          <ac:chgData name="延齡 楊" userId="3b99287881d56c4f" providerId="LiveId" clId="{8DC48FF2-0F94-084B-A941-3A63485117C9}" dt="2020-06-27T00:15:33.572" v="3002" actId="478"/>
          <ac:spMkLst>
            <pc:docMk/>
            <pc:sldMk cId="2822067430" sldId="470"/>
            <ac:spMk id="22" creationId="{D519312A-C15A-DD40-A056-E2BF85FDE02D}"/>
          </ac:spMkLst>
        </pc:spChg>
        <pc:spChg chg="del">
          <ac:chgData name="延齡 楊" userId="3b99287881d56c4f" providerId="LiveId" clId="{8DC48FF2-0F94-084B-A941-3A63485117C9}" dt="2020-06-27T00:15:31.791" v="3001" actId="478"/>
          <ac:spMkLst>
            <pc:docMk/>
            <pc:sldMk cId="2822067430" sldId="470"/>
            <ac:spMk id="23" creationId="{288785EB-9164-C643-B732-0219876D0D29}"/>
          </ac:spMkLst>
        </pc:spChg>
        <pc:picChg chg="add mod">
          <ac:chgData name="延齡 楊" userId="3b99287881d56c4f" providerId="LiveId" clId="{8DC48FF2-0F94-084B-A941-3A63485117C9}" dt="2020-06-27T00:19:05.500" v="3052" actId="1076"/>
          <ac:picMkLst>
            <pc:docMk/>
            <pc:sldMk cId="2822067430" sldId="470"/>
            <ac:picMk id="3" creationId="{F9D9DBAB-CF11-6942-B8E2-8F1FB91BBD43}"/>
          </ac:picMkLst>
        </pc:picChg>
        <pc:picChg chg="add mod">
          <ac:chgData name="延齡 楊" userId="3b99287881d56c4f" providerId="LiveId" clId="{8DC48FF2-0F94-084B-A941-3A63485117C9}" dt="2020-06-27T02:55:47.682" v="3735" actId="1076"/>
          <ac:picMkLst>
            <pc:docMk/>
            <pc:sldMk cId="2822067430" sldId="470"/>
            <ac:picMk id="6" creationId="{73791E38-5B67-4C4B-8599-78CFA309ED96}"/>
          </ac:picMkLst>
        </pc:picChg>
        <pc:picChg chg="del">
          <ac:chgData name="延齡 楊" userId="3b99287881d56c4f" providerId="LiveId" clId="{8DC48FF2-0F94-084B-A941-3A63485117C9}" dt="2020-06-27T00:15:27.304" v="2999" actId="478"/>
          <ac:picMkLst>
            <pc:docMk/>
            <pc:sldMk cId="2822067430" sldId="470"/>
            <ac:picMk id="13" creationId="{4944363D-5FDF-E44B-811C-8DFF74B33AF1}"/>
          </ac:picMkLst>
        </pc:picChg>
        <pc:picChg chg="mod">
          <ac:chgData name="延齡 楊" userId="3b99287881d56c4f" providerId="LiveId" clId="{8DC48FF2-0F94-084B-A941-3A63485117C9}" dt="2020-06-27T00:19:25.493" v="3055" actId="1076"/>
          <ac:picMkLst>
            <pc:docMk/>
            <pc:sldMk cId="2822067430" sldId="470"/>
            <ac:picMk id="15" creationId="{B764A6A8-D7EF-DF45-A792-F726AFCB022A}"/>
          </ac:picMkLst>
        </pc:picChg>
        <pc:picChg chg="del">
          <ac:chgData name="延齡 楊" userId="3b99287881d56c4f" providerId="LiveId" clId="{8DC48FF2-0F94-084B-A941-3A63485117C9}" dt="2020-06-27T00:15:28.808" v="3000" actId="478"/>
          <ac:picMkLst>
            <pc:docMk/>
            <pc:sldMk cId="2822067430" sldId="470"/>
            <ac:picMk id="18" creationId="{ED7A696F-5344-534A-B21B-641D9B05BAE7}"/>
          </ac:picMkLst>
        </pc:picChg>
        <pc:picChg chg="mod">
          <ac:chgData name="延齡 楊" userId="3b99287881d56c4f" providerId="LiveId" clId="{8DC48FF2-0F94-084B-A941-3A63485117C9}" dt="2020-06-27T02:55:42.680" v="3734" actId="1076"/>
          <ac:picMkLst>
            <pc:docMk/>
            <pc:sldMk cId="2822067430" sldId="470"/>
            <ac:picMk id="20" creationId="{57325D37-D829-C946-97FF-0CE4B6CC0D05}"/>
          </ac:picMkLst>
        </pc:picChg>
      </pc:sldChg>
      <pc:sldChg chg="addSp delSp modSp add del">
        <pc:chgData name="延齡 楊" userId="3b99287881d56c4f" providerId="LiveId" clId="{8DC48FF2-0F94-084B-A941-3A63485117C9}" dt="2020-06-27T03:12:18.445" v="3854" actId="2696"/>
        <pc:sldMkLst>
          <pc:docMk/>
          <pc:sldMk cId="312974331" sldId="471"/>
        </pc:sldMkLst>
        <pc:spChg chg="add del mod">
          <ac:chgData name="延齡 楊" userId="3b99287881d56c4f" providerId="LiveId" clId="{8DC48FF2-0F94-084B-A941-3A63485117C9}" dt="2020-06-27T00:59:09.374" v="3227" actId="478"/>
          <ac:spMkLst>
            <pc:docMk/>
            <pc:sldMk cId="312974331" sldId="471"/>
            <ac:spMk id="2" creationId="{75DAD42A-5962-C945-9861-D7BCB2D887C6}"/>
          </ac:spMkLst>
        </pc:spChg>
        <pc:spChg chg="mod">
          <ac:chgData name="延齡 楊" userId="3b99287881d56c4f" providerId="LiveId" clId="{8DC48FF2-0F94-084B-A941-3A63485117C9}" dt="2020-06-27T00:22:17.087" v="3068" actId="20577"/>
          <ac:spMkLst>
            <pc:docMk/>
            <pc:sldMk cId="312974331" sldId="471"/>
            <ac:spMk id="5" creationId="{4E37F0E2-A711-CC48-B5C7-D0984A539196}"/>
          </ac:spMkLst>
        </pc:spChg>
        <pc:spChg chg="add mod">
          <ac:chgData name="延齡 楊" userId="3b99287881d56c4f" providerId="LiveId" clId="{8DC48FF2-0F94-084B-A941-3A63485117C9}" dt="2020-06-27T00:47:13.986" v="3218" actId="1076"/>
          <ac:spMkLst>
            <pc:docMk/>
            <pc:sldMk cId="312974331" sldId="471"/>
            <ac:spMk id="10" creationId="{277FFF04-E1F9-6748-B08B-AC59A37682F7}"/>
          </ac:spMkLst>
        </pc:spChg>
        <pc:spChg chg="add del mod">
          <ac:chgData name="延齡 楊" userId="3b99287881d56c4f" providerId="LiveId" clId="{8DC48FF2-0F94-084B-A941-3A63485117C9}" dt="2020-06-27T00:59:09.374" v="3227" actId="478"/>
          <ac:spMkLst>
            <pc:docMk/>
            <pc:sldMk cId="312974331" sldId="471"/>
            <ac:spMk id="12" creationId="{5949382C-C3DA-3249-A49E-945D767D4A50}"/>
          </ac:spMkLst>
        </pc:spChg>
        <pc:spChg chg="add del mod">
          <ac:chgData name="延齡 楊" userId="3b99287881d56c4f" providerId="LiveId" clId="{8DC48FF2-0F94-084B-A941-3A63485117C9}" dt="2020-06-27T01:02:11.404" v="3229" actId="478"/>
          <ac:spMkLst>
            <pc:docMk/>
            <pc:sldMk cId="312974331" sldId="471"/>
            <ac:spMk id="14" creationId="{5B3563BC-FE61-E148-8218-E1F9155B9206}"/>
          </ac:spMkLst>
        </pc:spChg>
        <pc:spChg chg="del">
          <ac:chgData name="延齡 楊" userId="3b99287881d56c4f" providerId="LiveId" clId="{8DC48FF2-0F94-084B-A941-3A63485117C9}" dt="2020-06-27T00:22:19.560" v="3069" actId="478"/>
          <ac:spMkLst>
            <pc:docMk/>
            <pc:sldMk cId="312974331" sldId="471"/>
            <ac:spMk id="16" creationId="{7168F3F9-8389-C948-9899-D55EBF867CCC}"/>
          </ac:spMkLst>
        </pc:spChg>
        <pc:spChg chg="del">
          <ac:chgData name="延齡 楊" userId="3b99287881d56c4f" providerId="LiveId" clId="{8DC48FF2-0F94-084B-A941-3A63485117C9}" dt="2020-06-27T00:22:21.360" v="3070" actId="478"/>
          <ac:spMkLst>
            <pc:docMk/>
            <pc:sldMk cId="312974331" sldId="471"/>
            <ac:spMk id="17" creationId="{754D6E68-D676-5142-8A1D-E3708D34F1F2}"/>
          </ac:spMkLst>
        </pc:spChg>
        <pc:spChg chg="add del mod">
          <ac:chgData name="延齡 楊" userId="3b99287881d56c4f" providerId="LiveId" clId="{8DC48FF2-0F94-084B-A941-3A63485117C9}" dt="2020-06-27T01:03:15.990" v="3234" actId="478"/>
          <ac:spMkLst>
            <pc:docMk/>
            <pc:sldMk cId="312974331" sldId="471"/>
            <ac:spMk id="18" creationId="{2728FC11-996A-9E4E-B293-BD34CCAA506E}"/>
          </ac:spMkLst>
        </pc:spChg>
        <pc:spChg chg="add mod">
          <ac:chgData name="延齡 楊" userId="3b99287881d56c4f" providerId="LiveId" clId="{8DC48FF2-0F94-084B-A941-3A63485117C9}" dt="2020-06-27T00:25:40.967" v="3135" actId="1076"/>
          <ac:spMkLst>
            <pc:docMk/>
            <pc:sldMk cId="312974331" sldId="471"/>
            <ac:spMk id="19" creationId="{ABC6FA6C-639F-624A-A45B-C6E2B0768EF2}"/>
          </ac:spMkLst>
        </pc:spChg>
        <pc:spChg chg="add del mod">
          <ac:chgData name="延齡 楊" userId="3b99287881d56c4f" providerId="LiveId" clId="{8DC48FF2-0F94-084B-A941-3A63485117C9}" dt="2020-06-27T00:59:09.374" v="3227" actId="478"/>
          <ac:spMkLst>
            <pc:docMk/>
            <pc:sldMk cId="312974331" sldId="471"/>
            <ac:spMk id="21" creationId="{CD30F914-CAF8-7F41-8A39-DA6191503FB1}"/>
          </ac:spMkLst>
        </pc:spChg>
        <pc:spChg chg="add del mod">
          <ac:chgData name="延齡 楊" userId="3b99287881d56c4f" providerId="LiveId" clId="{8DC48FF2-0F94-084B-A941-3A63485117C9}" dt="2020-06-27T01:02:11.404" v="3229" actId="478"/>
          <ac:spMkLst>
            <pc:docMk/>
            <pc:sldMk cId="312974331" sldId="471"/>
            <ac:spMk id="22" creationId="{69A1ADD7-9BDD-EC43-A40D-61BBF99B57BE}"/>
          </ac:spMkLst>
        </pc:spChg>
        <pc:spChg chg="add del mod">
          <ac:chgData name="延齡 楊" userId="3b99287881d56c4f" providerId="LiveId" clId="{8DC48FF2-0F94-084B-A941-3A63485117C9}" dt="2020-06-27T01:03:15.990" v="3234" actId="478"/>
          <ac:spMkLst>
            <pc:docMk/>
            <pc:sldMk cId="312974331" sldId="471"/>
            <ac:spMk id="23" creationId="{24AA3A8D-A2E4-D34E-8D8D-C20E10071ED8}"/>
          </ac:spMkLst>
        </pc:spChg>
        <pc:spChg chg="add mod">
          <ac:chgData name="延齡 楊" userId="3b99287881d56c4f" providerId="LiveId" clId="{8DC48FF2-0F94-084B-A941-3A63485117C9}" dt="2020-06-27T00:59:09.949" v="3228"/>
          <ac:spMkLst>
            <pc:docMk/>
            <pc:sldMk cId="312974331" sldId="471"/>
            <ac:spMk id="29" creationId="{8B2EF1CB-9222-5E40-8E3D-9904E508D337}"/>
          </ac:spMkLst>
        </pc:spChg>
        <pc:spChg chg="add mod">
          <ac:chgData name="延齡 楊" userId="3b99287881d56c4f" providerId="LiveId" clId="{8DC48FF2-0F94-084B-A941-3A63485117C9}" dt="2020-06-27T00:59:09.949" v="3228"/>
          <ac:spMkLst>
            <pc:docMk/>
            <pc:sldMk cId="312974331" sldId="471"/>
            <ac:spMk id="30" creationId="{459EC213-2DDA-824C-86ED-6F900F893283}"/>
          </ac:spMkLst>
        </pc:spChg>
        <pc:spChg chg="add mod">
          <ac:chgData name="延齡 楊" userId="3b99287881d56c4f" providerId="LiveId" clId="{8DC48FF2-0F94-084B-A941-3A63485117C9}" dt="2020-06-27T00:59:09.949" v="3228"/>
          <ac:spMkLst>
            <pc:docMk/>
            <pc:sldMk cId="312974331" sldId="471"/>
            <ac:spMk id="31" creationId="{5A99CAAF-5528-3143-9EAE-B99D886F0EB9}"/>
          </ac:spMkLst>
        </pc:spChg>
        <pc:spChg chg="add mod">
          <ac:chgData name="延齡 楊" userId="3b99287881d56c4f" providerId="LiveId" clId="{8DC48FF2-0F94-084B-A941-3A63485117C9}" dt="2020-06-27T00:59:09.949" v="3228"/>
          <ac:spMkLst>
            <pc:docMk/>
            <pc:sldMk cId="312974331" sldId="471"/>
            <ac:spMk id="33" creationId="{66963D43-A918-D640-94AB-187722CFEC24}"/>
          </ac:spMkLst>
        </pc:spChg>
        <pc:spChg chg="add mod">
          <ac:chgData name="延齡 楊" userId="3b99287881d56c4f" providerId="LiveId" clId="{8DC48FF2-0F94-084B-A941-3A63485117C9}" dt="2020-06-27T01:02:25.747" v="3232" actId="1076"/>
          <ac:spMkLst>
            <pc:docMk/>
            <pc:sldMk cId="312974331" sldId="471"/>
            <ac:spMk id="34" creationId="{1282E9C0-9D70-C24A-8AEC-9E7D39BB61DA}"/>
          </ac:spMkLst>
        </pc:spChg>
        <pc:spChg chg="add mod">
          <ac:chgData name="延齡 楊" userId="3b99287881d56c4f" providerId="LiveId" clId="{8DC48FF2-0F94-084B-A941-3A63485117C9}" dt="2020-06-27T01:02:52.206" v="3233" actId="947"/>
          <ac:spMkLst>
            <pc:docMk/>
            <pc:sldMk cId="312974331" sldId="471"/>
            <ac:spMk id="35" creationId="{F85AE3C1-F730-F644-9EB7-928B37EA0CA8}"/>
          </ac:spMkLst>
        </pc:spChg>
        <pc:spChg chg="add mod">
          <ac:chgData name="延齡 楊" userId="3b99287881d56c4f" providerId="LiveId" clId="{8DC48FF2-0F94-084B-A941-3A63485117C9}" dt="2020-06-27T01:02:25.747" v="3232" actId="1076"/>
          <ac:spMkLst>
            <pc:docMk/>
            <pc:sldMk cId="312974331" sldId="471"/>
            <ac:spMk id="36" creationId="{7A6869C7-24ED-FF4B-8946-8BDF24BF6168}"/>
          </ac:spMkLst>
        </pc:spChg>
        <pc:spChg chg="add mod">
          <ac:chgData name="延齡 楊" userId="3b99287881d56c4f" providerId="LiveId" clId="{8DC48FF2-0F94-084B-A941-3A63485117C9}" dt="2020-06-27T01:02:25.747" v="3232" actId="1076"/>
          <ac:spMkLst>
            <pc:docMk/>
            <pc:sldMk cId="312974331" sldId="471"/>
            <ac:spMk id="38" creationId="{645719A1-1200-5F45-BE60-8F038B2FE3B1}"/>
          </ac:spMkLst>
        </pc:spChg>
        <pc:spChg chg="add del mod">
          <ac:chgData name="延齡 楊" userId="3b99287881d56c4f" providerId="LiveId" clId="{8DC48FF2-0F94-084B-A941-3A63485117C9}" dt="2020-06-27T01:06:40.425" v="3258" actId="478"/>
          <ac:spMkLst>
            <pc:docMk/>
            <pc:sldMk cId="312974331" sldId="471"/>
            <ac:spMk id="39" creationId="{07AB5A03-60A4-0A44-9333-0187F2AD048B}"/>
          </ac:spMkLst>
        </pc:spChg>
        <pc:spChg chg="add del mod">
          <ac:chgData name="延齡 楊" userId="3b99287881d56c4f" providerId="LiveId" clId="{8DC48FF2-0F94-084B-A941-3A63485117C9}" dt="2020-06-27T01:06:40.425" v="3258" actId="478"/>
          <ac:spMkLst>
            <pc:docMk/>
            <pc:sldMk cId="312974331" sldId="471"/>
            <ac:spMk id="40" creationId="{2F980BC3-0EDC-8C40-AE82-0432F8A80CE4}"/>
          </ac:spMkLst>
        </pc:spChg>
        <pc:spChg chg="add del mod">
          <ac:chgData name="延齡 楊" userId="3b99287881d56c4f" providerId="LiveId" clId="{8DC48FF2-0F94-084B-A941-3A63485117C9}" dt="2020-06-27T01:06:40.425" v="3258" actId="478"/>
          <ac:spMkLst>
            <pc:docMk/>
            <pc:sldMk cId="312974331" sldId="471"/>
            <ac:spMk id="41" creationId="{A3CC8AF8-9033-A34F-B903-F6A446C81CBA}"/>
          </ac:spMkLst>
        </pc:spChg>
        <pc:spChg chg="add mod">
          <ac:chgData name="延齡 楊" userId="3b99287881d56c4f" providerId="LiveId" clId="{8DC48FF2-0F94-084B-A941-3A63485117C9}" dt="2020-06-27T01:06:53.262" v="3260" actId="1076"/>
          <ac:spMkLst>
            <pc:docMk/>
            <pc:sldMk cId="312974331" sldId="471"/>
            <ac:spMk id="42" creationId="{3D8433B3-A5BE-7944-9D24-FF37BD85655C}"/>
          </ac:spMkLst>
        </pc:spChg>
        <pc:spChg chg="add mod">
          <ac:chgData name="延齡 楊" userId="3b99287881d56c4f" providerId="LiveId" clId="{8DC48FF2-0F94-084B-A941-3A63485117C9}" dt="2020-06-27T01:06:53.262" v="3260" actId="1076"/>
          <ac:spMkLst>
            <pc:docMk/>
            <pc:sldMk cId="312974331" sldId="471"/>
            <ac:spMk id="43" creationId="{7AD5467B-F463-9840-A938-992358AA2B58}"/>
          </ac:spMkLst>
        </pc:spChg>
        <pc:spChg chg="add mod">
          <ac:chgData name="延齡 楊" userId="3b99287881d56c4f" providerId="LiveId" clId="{8DC48FF2-0F94-084B-A941-3A63485117C9}" dt="2020-06-27T01:06:53.262" v="3260" actId="1076"/>
          <ac:spMkLst>
            <pc:docMk/>
            <pc:sldMk cId="312974331" sldId="471"/>
            <ac:spMk id="44" creationId="{30C32FFF-3755-8F43-A426-0F9D5D217998}"/>
          </ac:spMkLst>
        </pc:spChg>
        <pc:picChg chg="mod modCrop">
          <ac:chgData name="延齡 楊" userId="3b99287881d56c4f" providerId="LiveId" clId="{8DC48FF2-0F94-084B-A941-3A63485117C9}" dt="2020-06-27T00:23:58.600" v="3116" actId="1076"/>
          <ac:picMkLst>
            <pc:docMk/>
            <pc:sldMk cId="312974331" sldId="471"/>
            <ac:picMk id="3" creationId="{F9D9DBAB-CF11-6942-B8E2-8F1FB91BBD43}"/>
          </ac:picMkLst>
        </pc:picChg>
        <pc:picChg chg="del">
          <ac:chgData name="延齡 楊" userId="3b99287881d56c4f" providerId="LiveId" clId="{8DC48FF2-0F94-084B-A941-3A63485117C9}" dt="2020-06-27T00:22:24.227" v="3072" actId="478"/>
          <ac:picMkLst>
            <pc:docMk/>
            <pc:sldMk cId="312974331" sldId="471"/>
            <ac:picMk id="6" creationId="{73791E38-5B67-4C4B-8599-78CFA309ED96}"/>
          </ac:picMkLst>
        </pc:picChg>
        <pc:picChg chg="add mod modCrop">
          <ac:chgData name="延齡 楊" userId="3b99287881d56c4f" providerId="LiveId" clId="{8DC48FF2-0F94-084B-A941-3A63485117C9}" dt="2020-06-27T00:24:27.011" v="3123" actId="1076"/>
          <ac:picMkLst>
            <pc:docMk/>
            <pc:sldMk cId="312974331" sldId="471"/>
            <ac:picMk id="13" creationId="{D3D4E85E-A4ED-2640-B980-6544EA943CD2}"/>
          </ac:picMkLst>
        </pc:picChg>
        <pc:picChg chg="del">
          <ac:chgData name="延齡 楊" userId="3b99287881d56c4f" providerId="LiveId" clId="{8DC48FF2-0F94-084B-A941-3A63485117C9}" dt="2020-06-27T00:22:22.851" v="3071" actId="478"/>
          <ac:picMkLst>
            <pc:docMk/>
            <pc:sldMk cId="312974331" sldId="471"/>
            <ac:picMk id="15" creationId="{B764A6A8-D7EF-DF45-A792-F726AFCB022A}"/>
          </ac:picMkLst>
        </pc:picChg>
        <pc:picChg chg="del">
          <ac:chgData name="延齡 楊" userId="3b99287881d56c4f" providerId="LiveId" clId="{8DC48FF2-0F94-084B-A941-3A63485117C9}" dt="2020-06-27T00:22:25.332" v="3073" actId="478"/>
          <ac:picMkLst>
            <pc:docMk/>
            <pc:sldMk cId="312974331" sldId="471"/>
            <ac:picMk id="20" creationId="{57325D37-D829-C946-97FF-0CE4B6CC0D05}"/>
          </ac:picMkLst>
        </pc:picChg>
        <pc:cxnChg chg="add del mod">
          <ac:chgData name="延齡 楊" userId="3b99287881d56c4f" providerId="LiveId" clId="{8DC48FF2-0F94-084B-A941-3A63485117C9}" dt="2020-06-27T00:59:09.374" v="3227" actId="478"/>
          <ac:cxnSpMkLst>
            <pc:docMk/>
            <pc:sldMk cId="312974331" sldId="471"/>
            <ac:cxnSpMk id="7" creationId="{EE1A6396-58A6-7442-8AFB-B892BA02A648}"/>
          </ac:cxnSpMkLst>
        </pc:cxnChg>
        <pc:cxnChg chg="add del mod">
          <ac:chgData name="延齡 楊" userId="3b99287881d56c4f" providerId="LiveId" clId="{8DC48FF2-0F94-084B-A941-3A63485117C9}" dt="2020-06-27T00:59:09.374" v="3227" actId="478"/>
          <ac:cxnSpMkLst>
            <pc:docMk/>
            <pc:sldMk cId="312974331" sldId="471"/>
            <ac:cxnSpMk id="24" creationId="{828B1310-3C8E-DA48-9BEB-545DF2CD3DC4}"/>
          </ac:cxnSpMkLst>
        </pc:cxnChg>
        <pc:cxnChg chg="add del mod">
          <ac:chgData name="延齡 楊" userId="3b99287881d56c4f" providerId="LiveId" clId="{8DC48FF2-0F94-084B-A941-3A63485117C9}" dt="2020-06-27T00:33:43.135" v="3169" actId="478"/>
          <ac:cxnSpMkLst>
            <pc:docMk/>
            <pc:sldMk cId="312974331" sldId="471"/>
            <ac:cxnSpMk id="25" creationId="{BCCCE882-B2D3-C848-83F2-6F1CA57D37C2}"/>
          </ac:cxnSpMkLst>
        </pc:cxnChg>
        <pc:cxnChg chg="add del mod">
          <ac:chgData name="延齡 楊" userId="3b99287881d56c4f" providerId="LiveId" clId="{8DC48FF2-0F94-084B-A941-3A63485117C9}" dt="2020-06-27T01:02:11.404" v="3229" actId="478"/>
          <ac:cxnSpMkLst>
            <pc:docMk/>
            <pc:sldMk cId="312974331" sldId="471"/>
            <ac:cxnSpMk id="26" creationId="{DCD5A759-C54F-6E4A-9B18-7D6E0D6BA54F}"/>
          </ac:cxnSpMkLst>
        </pc:cxnChg>
        <pc:cxnChg chg="add del mod">
          <ac:chgData name="延齡 楊" userId="3b99287881d56c4f" providerId="LiveId" clId="{8DC48FF2-0F94-084B-A941-3A63485117C9}" dt="2020-06-27T01:03:15.990" v="3234" actId="478"/>
          <ac:cxnSpMkLst>
            <pc:docMk/>
            <pc:sldMk cId="312974331" sldId="471"/>
            <ac:cxnSpMk id="27" creationId="{BE23254F-A241-784E-B28A-7A674F25A6FC}"/>
          </ac:cxnSpMkLst>
        </pc:cxnChg>
        <pc:cxnChg chg="add mod">
          <ac:chgData name="延齡 楊" userId="3b99287881d56c4f" providerId="LiveId" clId="{8DC48FF2-0F94-084B-A941-3A63485117C9}" dt="2020-06-27T00:59:09.949" v="3228"/>
          <ac:cxnSpMkLst>
            <pc:docMk/>
            <pc:sldMk cId="312974331" sldId="471"/>
            <ac:cxnSpMk id="32" creationId="{238A6245-6442-F149-AE7B-1C43BD828FCE}"/>
          </ac:cxnSpMkLst>
        </pc:cxnChg>
        <pc:cxnChg chg="add mod">
          <ac:chgData name="延齡 楊" userId="3b99287881d56c4f" providerId="LiveId" clId="{8DC48FF2-0F94-084B-A941-3A63485117C9}" dt="2020-06-27T01:02:25.747" v="3232" actId="1076"/>
          <ac:cxnSpMkLst>
            <pc:docMk/>
            <pc:sldMk cId="312974331" sldId="471"/>
            <ac:cxnSpMk id="37" creationId="{6BB1C05C-62EB-DD49-AC93-A271CFE1B96F}"/>
          </ac:cxnSpMkLst>
        </pc:cxnChg>
      </pc:sldChg>
      <pc:sldChg chg="add del">
        <pc:chgData name="延齡 楊" userId="3b99287881d56c4f" providerId="LiveId" clId="{8DC48FF2-0F94-084B-A941-3A63485117C9}" dt="2020-06-27T00:19:53.123" v="3059" actId="2696"/>
        <pc:sldMkLst>
          <pc:docMk/>
          <pc:sldMk cId="337383087" sldId="471"/>
        </pc:sldMkLst>
      </pc:sldChg>
      <pc:sldChg chg="add del">
        <pc:chgData name="延齡 楊" userId="3b99287881d56c4f" providerId="LiveId" clId="{8DC48FF2-0F94-084B-A941-3A63485117C9}" dt="2020-06-27T00:07:02.849" v="2987" actId="2696"/>
        <pc:sldMkLst>
          <pc:docMk/>
          <pc:sldMk cId="3574792132" sldId="471"/>
        </pc:sldMkLst>
      </pc:sldChg>
      <pc:sldChg chg="addSp delSp modSp add del">
        <pc:chgData name="延齡 楊" userId="3b99287881d56c4f" providerId="LiveId" clId="{8DC48FF2-0F94-084B-A941-3A63485117C9}" dt="2020-06-27T03:12:17.309" v="3853" actId="2696"/>
        <pc:sldMkLst>
          <pc:docMk/>
          <pc:sldMk cId="250473839" sldId="472"/>
        </pc:sldMkLst>
        <pc:spChg chg="mod">
          <ac:chgData name="延齡 楊" userId="3b99287881d56c4f" providerId="LiveId" clId="{8DC48FF2-0F94-084B-A941-3A63485117C9}" dt="2020-06-27T00:58:39.928" v="3226" actId="1076"/>
          <ac:spMkLst>
            <pc:docMk/>
            <pc:sldMk cId="250473839" sldId="472"/>
            <ac:spMk id="2" creationId="{75DAD42A-5962-C945-9861-D7BCB2D887C6}"/>
          </ac:spMkLst>
        </pc:spChg>
        <pc:spChg chg="add mod">
          <ac:chgData name="延齡 楊" userId="3b99287881d56c4f" providerId="LiveId" clId="{8DC48FF2-0F94-084B-A941-3A63485117C9}" dt="2020-06-27T00:36:20.800" v="3188" actId="1076"/>
          <ac:spMkLst>
            <pc:docMk/>
            <pc:sldMk cId="250473839" sldId="472"/>
            <ac:spMk id="4" creationId="{DBA65D8D-06D5-0142-B758-8760E83ABD2A}"/>
          </ac:spMkLst>
        </pc:spChg>
        <pc:spChg chg="mod">
          <ac:chgData name="延齡 楊" userId="3b99287881d56c4f" providerId="LiveId" clId="{8DC48FF2-0F94-084B-A941-3A63485117C9}" dt="2020-06-27T00:35:45.165" v="3186"/>
          <ac:spMkLst>
            <pc:docMk/>
            <pc:sldMk cId="250473839" sldId="472"/>
            <ac:spMk id="5" creationId="{4E37F0E2-A711-CC48-B5C7-D0984A539196}"/>
          </ac:spMkLst>
        </pc:spChg>
        <pc:spChg chg="mod">
          <ac:chgData name="延齡 楊" userId="3b99287881d56c4f" providerId="LiveId" clId="{8DC48FF2-0F94-084B-A941-3A63485117C9}" dt="2020-06-27T00:58:39.928" v="3226" actId="1076"/>
          <ac:spMkLst>
            <pc:docMk/>
            <pc:sldMk cId="250473839" sldId="472"/>
            <ac:spMk id="12" creationId="{5949382C-C3DA-3249-A49E-945D767D4A50}"/>
          </ac:spMkLst>
        </pc:spChg>
        <pc:spChg chg="del">
          <ac:chgData name="延齡 楊" userId="3b99287881d56c4f" providerId="LiveId" clId="{8DC48FF2-0F94-084B-A941-3A63485117C9}" dt="2020-06-27T01:04:31.872" v="3237" actId="478"/>
          <ac:spMkLst>
            <pc:docMk/>
            <pc:sldMk cId="250473839" sldId="472"/>
            <ac:spMk id="14" creationId="{5B3563BC-FE61-E148-8218-E1F9155B9206}"/>
          </ac:spMkLst>
        </pc:spChg>
        <pc:spChg chg="del">
          <ac:chgData name="延齡 楊" userId="3b99287881d56c4f" providerId="LiveId" clId="{8DC48FF2-0F94-084B-A941-3A63485117C9}" dt="2020-06-27T01:04:31.872" v="3237" actId="478"/>
          <ac:spMkLst>
            <pc:docMk/>
            <pc:sldMk cId="250473839" sldId="472"/>
            <ac:spMk id="18" creationId="{2728FC11-996A-9E4E-B293-BD34CCAA506E}"/>
          </ac:spMkLst>
        </pc:spChg>
        <pc:spChg chg="del">
          <ac:chgData name="延齡 楊" userId="3b99287881d56c4f" providerId="LiveId" clId="{8DC48FF2-0F94-084B-A941-3A63485117C9}" dt="2020-06-27T01:04:31.872" v="3237" actId="478"/>
          <ac:spMkLst>
            <pc:docMk/>
            <pc:sldMk cId="250473839" sldId="472"/>
            <ac:spMk id="22" creationId="{69A1ADD7-9BDD-EC43-A40D-61BBF99B57BE}"/>
          </ac:spMkLst>
        </pc:spChg>
        <pc:spChg chg="del">
          <ac:chgData name="延齡 楊" userId="3b99287881d56c4f" providerId="LiveId" clId="{8DC48FF2-0F94-084B-A941-3A63485117C9}" dt="2020-06-27T01:04:31.872" v="3237" actId="478"/>
          <ac:spMkLst>
            <pc:docMk/>
            <pc:sldMk cId="250473839" sldId="472"/>
            <ac:spMk id="23" creationId="{24AA3A8D-A2E4-D34E-8D8D-C20E10071ED8}"/>
          </ac:spMkLst>
        </pc:spChg>
        <pc:spChg chg="add mod">
          <ac:chgData name="延齡 楊" userId="3b99287881d56c4f" providerId="LiveId" clId="{8DC48FF2-0F94-084B-A941-3A63485117C9}" dt="2020-06-27T00:58:39.928" v="3226" actId="1076"/>
          <ac:spMkLst>
            <pc:docMk/>
            <pc:sldMk cId="250473839" sldId="472"/>
            <ac:spMk id="25" creationId="{B210E403-DEDD-5C40-8350-2C6A41FBA31B}"/>
          </ac:spMkLst>
        </pc:spChg>
        <pc:spChg chg="add del mod">
          <ac:chgData name="延齡 楊" userId="3b99287881d56c4f" providerId="LiveId" clId="{8DC48FF2-0F94-084B-A941-3A63485117C9}" dt="2020-06-27T01:05:02.494" v="3239" actId="478"/>
          <ac:spMkLst>
            <pc:docMk/>
            <pc:sldMk cId="250473839" sldId="472"/>
            <ac:spMk id="28" creationId="{99B93F12-0406-8449-9A8C-AEC7B1C44E66}"/>
          </ac:spMkLst>
        </pc:spChg>
        <pc:spChg chg="add del mod">
          <ac:chgData name="延齡 楊" userId="3b99287881d56c4f" providerId="LiveId" clId="{8DC48FF2-0F94-084B-A941-3A63485117C9}" dt="2020-06-27T01:05:02.494" v="3239" actId="478"/>
          <ac:spMkLst>
            <pc:docMk/>
            <pc:sldMk cId="250473839" sldId="472"/>
            <ac:spMk id="29" creationId="{7D3F2E11-180B-3240-87AF-C5CD3C1F1331}"/>
          </ac:spMkLst>
        </pc:spChg>
        <pc:spChg chg="add mod">
          <ac:chgData name="延齡 楊" userId="3b99287881d56c4f" providerId="LiveId" clId="{8DC48FF2-0F94-084B-A941-3A63485117C9}" dt="2020-06-27T01:05:30.029" v="3251" actId="1076"/>
          <ac:spMkLst>
            <pc:docMk/>
            <pc:sldMk cId="250473839" sldId="472"/>
            <ac:spMk id="30" creationId="{72F3AE98-E5A1-924E-918D-036BAD1E5AB0}"/>
          </ac:spMkLst>
        </pc:spChg>
        <pc:spChg chg="add del mod">
          <ac:chgData name="延齡 楊" userId="3b99287881d56c4f" providerId="LiveId" clId="{8DC48FF2-0F94-084B-A941-3A63485117C9}" dt="2020-06-27T01:05:02.494" v="3239" actId="478"/>
          <ac:spMkLst>
            <pc:docMk/>
            <pc:sldMk cId="250473839" sldId="472"/>
            <ac:spMk id="32" creationId="{6CA20C77-75F4-0E4A-9C78-B95681F958D7}"/>
          </ac:spMkLst>
        </pc:spChg>
        <pc:spChg chg="add mod">
          <ac:chgData name="延齡 楊" userId="3b99287881d56c4f" providerId="LiveId" clId="{8DC48FF2-0F94-084B-A941-3A63485117C9}" dt="2020-06-27T01:05:36.726" v="3252" actId="14100"/>
          <ac:spMkLst>
            <pc:docMk/>
            <pc:sldMk cId="250473839" sldId="472"/>
            <ac:spMk id="33" creationId="{0AD5FF69-DE2A-504D-9DC4-C3282358F920}"/>
          </ac:spMkLst>
        </pc:spChg>
        <pc:spChg chg="add mod">
          <ac:chgData name="延齡 楊" userId="3b99287881d56c4f" providerId="LiveId" clId="{8DC48FF2-0F94-084B-A941-3A63485117C9}" dt="2020-06-27T01:05:15.434" v="3240" actId="1076"/>
          <ac:spMkLst>
            <pc:docMk/>
            <pc:sldMk cId="250473839" sldId="472"/>
            <ac:spMk id="34" creationId="{E2E2F5EB-9CF5-E14D-A4B5-A627C90C6ABD}"/>
          </ac:spMkLst>
        </pc:spChg>
        <pc:spChg chg="add mod">
          <ac:chgData name="延齡 楊" userId="3b99287881d56c4f" providerId="LiveId" clId="{8DC48FF2-0F94-084B-A941-3A63485117C9}" dt="2020-06-27T01:05:40.721" v="3253" actId="14100"/>
          <ac:spMkLst>
            <pc:docMk/>
            <pc:sldMk cId="250473839" sldId="472"/>
            <ac:spMk id="35" creationId="{B504E4C8-7C3F-5E4C-BCB0-AAFDBDCC3DE8}"/>
          </ac:spMkLst>
        </pc:spChg>
        <pc:picChg chg="del">
          <ac:chgData name="延齡 楊" userId="3b99287881d56c4f" providerId="LiveId" clId="{8DC48FF2-0F94-084B-A941-3A63485117C9}" dt="2020-06-27T00:35:25.606" v="3183" actId="478"/>
          <ac:picMkLst>
            <pc:docMk/>
            <pc:sldMk cId="250473839" sldId="472"/>
            <ac:picMk id="13" creationId="{D3D4E85E-A4ED-2640-B980-6544EA943CD2}"/>
          </ac:picMkLst>
        </pc:picChg>
        <pc:picChg chg="add mod modCrop">
          <ac:chgData name="延齡 楊" userId="3b99287881d56c4f" providerId="LiveId" clId="{8DC48FF2-0F94-084B-A941-3A63485117C9}" dt="2020-06-27T00:35:30.122" v="3184" actId="1076"/>
          <ac:picMkLst>
            <pc:docMk/>
            <pc:sldMk cId="250473839" sldId="472"/>
            <ac:picMk id="20" creationId="{66D37581-64AC-7249-8C22-E09B9A103676}"/>
          </ac:picMkLst>
        </pc:picChg>
        <pc:cxnChg chg="del mod">
          <ac:chgData name="延齡 楊" userId="3b99287881d56c4f" providerId="LiveId" clId="{8DC48FF2-0F94-084B-A941-3A63485117C9}" dt="2020-06-27T00:57:25.717" v="3219" actId="478"/>
          <ac:cxnSpMkLst>
            <pc:docMk/>
            <pc:sldMk cId="250473839" sldId="472"/>
            <ac:cxnSpMk id="7" creationId="{EE1A6396-58A6-7442-8AFB-B892BA02A648}"/>
          </ac:cxnSpMkLst>
        </pc:cxnChg>
        <pc:cxnChg chg="del">
          <ac:chgData name="延齡 楊" userId="3b99287881d56c4f" providerId="LiveId" clId="{8DC48FF2-0F94-084B-A941-3A63485117C9}" dt="2020-06-27T01:04:31.872" v="3237" actId="478"/>
          <ac:cxnSpMkLst>
            <pc:docMk/>
            <pc:sldMk cId="250473839" sldId="472"/>
            <ac:cxnSpMk id="26" creationId="{DCD5A759-C54F-6E4A-9B18-7D6E0D6BA54F}"/>
          </ac:cxnSpMkLst>
        </pc:cxnChg>
        <pc:cxnChg chg="del">
          <ac:chgData name="延齡 楊" userId="3b99287881d56c4f" providerId="LiveId" clId="{8DC48FF2-0F94-084B-A941-3A63485117C9}" dt="2020-06-27T01:04:31.872" v="3237" actId="478"/>
          <ac:cxnSpMkLst>
            <pc:docMk/>
            <pc:sldMk cId="250473839" sldId="472"/>
            <ac:cxnSpMk id="27" creationId="{BE23254F-A241-784E-B28A-7A674F25A6FC}"/>
          </ac:cxnSpMkLst>
        </pc:cxnChg>
        <pc:cxnChg chg="add mod">
          <ac:chgData name="延齡 楊" userId="3b99287881d56c4f" providerId="LiveId" clId="{8DC48FF2-0F94-084B-A941-3A63485117C9}" dt="2020-06-27T01:05:30.029" v="3251" actId="1076"/>
          <ac:cxnSpMkLst>
            <pc:docMk/>
            <pc:sldMk cId="250473839" sldId="472"/>
            <ac:cxnSpMk id="31" creationId="{98AE642C-AC32-9943-8D03-6EC74EF31692}"/>
          </ac:cxnSpMkLst>
        </pc:cxnChg>
      </pc:sldChg>
      <pc:sldChg chg="add del">
        <pc:chgData name="延齡 楊" userId="3b99287881d56c4f" providerId="LiveId" clId="{8DC48FF2-0F94-084B-A941-3A63485117C9}" dt="2020-06-27T00:20:04.977" v="3062" actId="2696"/>
        <pc:sldMkLst>
          <pc:docMk/>
          <pc:sldMk cId="3881517902" sldId="472"/>
        </pc:sldMkLst>
      </pc:sldChg>
      <pc:sldChg chg="addSp delSp modSp add ord">
        <pc:chgData name="延齡 楊" userId="3b99287881d56c4f" providerId="LiveId" clId="{8DC48FF2-0F94-084B-A941-3A63485117C9}" dt="2020-06-27T03:59:50.690" v="4040" actId="1076"/>
        <pc:sldMkLst>
          <pc:docMk/>
          <pc:sldMk cId="2944186512" sldId="473"/>
        </pc:sldMkLst>
        <pc:spChg chg="del">
          <ac:chgData name="延齡 楊" userId="3b99287881d56c4f" providerId="LiveId" clId="{8DC48FF2-0F94-084B-A941-3A63485117C9}" dt="2020-06-27T01:51:50.870" v="3356" actId="478"/>
          <ac:spMkLst>
            <pc:docMk/>
            <pc:sldMk cId="2944186512" sldId="473"/>
            <ac:spMk id="2" creationId="{BB354D8C-4D10-4225-8F98-10CB7CFB9541}"/>
          </ac:spMkLst>
        </pc:spChg>
        <pc:spChg chg="del">
          <ac:chgData name="延齡 楊" userId="3b99287881d56c4f" providerId="LiveId" clId="{8DC48FF2-0F94-084B-A941-3A63485117C9}" dt="2020-06-27T01:49:13.070" v="3339" actId="478"/>
          <ac:spMkLst>
            <pc:docMk/>
            <pc:sldMk cId="2944186512" sldId="473"/>
            <ac:spMk id="3" creationId="{45FA3491-A7C0-4ABF-93CC-F4BA2AFADFE0}"/>
          </ac:spMkLst>
        </pc:spChg>
        <pc:spChg chg="mod">
          <ac:chgData name="延齡 楊" userId="3b99287881d56c4f" providerId="LiveId" clId="{8DC48FF2-0F94-084B-A941-3A63485117C9}" dt="2020-06-27T01:51:47.623" v="3355" actId="20577"/>
          <ac:spMkLst>
            <pc:docMk/>
            <pc:sldMk cId="2944186512" sldId="473"/>
            <ac:spMk id="5" creationId="{4E37F0E2-A711-CC48-B5C7-D0984A539196}"/>
          </ac:spMkLst>
        </pc:spChg>
        <pc:spChg chg="del">
          <ac:chgData name="延齡 楊" userId="3b99287881d56c4f" providerId="LiveId" clId="{8DC48FF2-0F94-084B-A941-3A63485117C9}" dt="2020-06-27T01:49:08.934" v="3337" actId="478"/>
          <ac:spMkLst>
            <pc:docMk/>
            <pc:sldMk cId="2944186512" sldId="473"/>
            <ac:spMk id="6" creationId="{6E6B4729-14E8-4BE7-BB60-1EFE3C0F4332}"/>
          </ac:spMkLst>
        </pc:spChg>
        <pc:spChg chg="del">
          <ac:chgData name="延齡 楊" userId="3b99287881d56c4f" providerId="LiveId" clId="{8DC48FF2-0F94-084B-A941-3A63485117C9}" dt="2020-06-27T01:49:10.800" v="3338" actId="478"/>
          <ac:spMkLst>
            <pc:docMk/>
            <pc:sldMk cId="2944186512" sldId="473"/>
            <ac:spMk id="7" creationId="{E966C9B1-B54A-42CA-9883-7146A7B5A9BE}"/>
          </ac:spMkLst>
        </pc:spChg>
        <pc:spChg chg="add mod">
          <ac:chgData name="延齡 楊" userId="3b99287881d56c4f" providerId="LiveId" clId="{8DC48FF2-0F94-084B-A941-3A63485117C9}" dt="2020-06-27T02:05:10.643" v="3435" actId="20577"/>
          <ac:spMkLst>
            <pc:docMk/>
            <pc:sldMk cId="2944186512" sldId="473"/>
            <ac:spMk id="11" creationId="{D0263D13-2AB9-9D4E-AF8D-2E8086CDE295}"/>
          </ac:spMkLst>
        </pc:spChg>
        <pc:spChg chg="add mod">
          <ac:chgData name="延齡 楊" userId="3b99287881d56c4f" providerId="LiveId" clId="{8DC48FF2-0F94-084B-A941-3A63485117C9}" dt="2020-06-27T03:59:50.690" v="4040" actId="1076"/>
          <ac:spMkLst>
            <pc:docMk/>
            <pc:sldMk cId="2944186512" sldId="473"/>
            <ac:spMk id="13" creationId="{58E8C6A0-2540-C94B-8B8C-836942A2D570}"/>
          </ac:spMkLst>
        </pc:spChg>
        <pc:picChg chg="add mod">
          <ac:chgData name="延齡 楊" userId="3b99287881d56c4f" providerId="LiveId" clId="{8DC48FF2-0F94-084B-A941-3A63485117C9}" dt="2020-06-27T02:01:10.101" v="3367" actId="1076"/>
          <ac:picMkLst>
            <pc:docMk/>
            <pc:sldMk cId="2944186512" sldId="473"/>
            <ac:picMk id="8" creationId="{72A0C7CD-3510-6044-8F13-497200521403}"/>
          </ac:picMkLst>
        </pc:picChg>
        <pc:picChg chg="add mod">
          <ac:chgData name="延齡 楊" userId="3b99287881d56c4f" providerId="LiveId" clId="{8DC48FF2-0F94-084B-A941-3A63485117C9}" dt="2020-06-27T02:01:32.565" v="3369" actId="1076"/>
          <ac:picMkLst>
            <pc:docMk/>
            <pc:sldMk cId="2944186512" sldId="473"/>
            <ac:picMk id="10" creationId="{3EA3AC00-01E5-2643-B69E-CDCB58402AE8}"/>
          </ac:picMkLst>
        </pc:picChg>
      </pc:sldChg>
      <pc:sldChg chg="addSp delSp modSp add modNotesTx">
        <pc:chgData name="延齡 楊" userId="3b99287881d56c4f" providerId="LiveId" clId="{8DC48FF2-0F94-084B-A941-3A63485117C9}" dt="2020-06-29T11:33:02.077" v="9265" actId="1076"/>
        <pc:sldMkLst>
          <pc:docMk/>
          <pc:sldMk cId="51539733" sldId="474"/>
        </pc:sldMkLst>
        <pc:spChg chg="del">
          <ac:chgData name="延齡 楊" userId="3b99287881d56c4f" providerId="LiveId" clId="{8DC48FF2-0F94-084B-A941-3A63485117C9}" dt="2020-06-27T01:41:59.447" v="3268" actId="478"/>
          <ac:spMkLst>
            <pc:docMk/>
            <pc:sldMk cId="51539733" sldId="474"/>
            <ac:spMk id="2" creationId="{75DAD42A-5962-C945-9861-D7BCB2D887C6}"/>
          </ac:spMkLst>
        </pc:spChg>
        <pc:spChg chg="add mod">
          <ac:chgData name="延齡 楊" userId="3b99287881d56c4f" providerId="LiveId" clId="{8DC48FF2-0F94-084B-A941-3A63485117C9}" dt="2020-06-29T11:33:02.077" v="9265" actId="1076"/>
          <ac:spMkLst>
            <pc:docMk/>
            <pc:sldMk cId="51539733" sldId="474"/>
            <ac:spMk id="2" creationId="{8CCDE822-CDAA-344E-A9FF-9C8CF63EA372}"/>
          </ac:spMkLst>
        </pc:spChg>
        <pc:spChg chg="del">
          <ac:chgData name="延齡 楊" userId="3b99287881d56c4f" providerId="LiveId" clId="{8DC48FF2-0F94-084B-A941-3A63485117C9}" dt="2020-06-27T01:41:59.447" v="3268" actId="478"/>
          <ac:spMkLst>
            <pc:docMk/>
            <pc:sldMk cId="51539733" sldId="474"/>
            <ac:spMk id="4" creationId="{DBA65D8D-06D5-0142-B758-8760E83ABD2A}"/>
          </ac:spMkLst>
        </pc:spChg>
        <pc:spChg chg="mod">
          <ac:chgData name="延齡 楊" userId="3b99287881d56c4f" providerId="LiveId" clId="{8DC48FF2-0F94-084B-A941-3A63485117C9}" dt="2020-06-27T01:23:05.092" v="3266"/>
          <ac:spMkLst>
            <pc:docMk/>
            <pc:sldMk cId="51539733" sldId="474"/>
            <ac:spMk id="5" creationId="{4E37F0E2-A711-CC48-B5C7-D0984A539196}"/>
          </ac:spMkLst>
        </pc:spChg>
        <pc:spChg chg="del">
          <ac:chgData name="延齡 楊" userId="3b99287881d56c4f" providerId="LiveId" clId="{8DC48FF2-0F94-084B-A941-3A63485117C9}" dt="2020-06-27T01:41:59.447" v="3268" actId="478"/>
          <ac:spMkLst>
            <pc:docMk/>
            <pc:sldMk cId="51539733" sldId="474"/>
            <ac:spMk id="12" creationId="{5949382C-C3DA-3249-A49E-945D767D4A50}"/>
          </ac:spMkLst>
        </pc:spChg>
        <pc:spChg chg="add mod">
          <ac:chgData name="延齡 楊" userId="3b99287881d56c4f" providerId="LiveId" clId="{8DC48FF2-0F94-084B-A941-3A63485117C9}" dt="2020-06-28T02:38:05.267" v="4800" actId="115"/>
          <ac:spMkLst>
            <pc:docMk/>
            <pc:sldMk cId="51539733" sldId="474"/>
            <ac:spMk id="15" creationId="{11164E74-2B3E-7D47-B6BE-A6755C643FFD}"/>
          </ac:spMkLst>
        </pc:spChg>
        <pc:spChg chg="add del mod">
          <ac:chgData name="延齡 楊" userId="3b99287881d56c4f" providerId="LiveId" clId="{8DC48FF2-0F94-084B-A941-3A63485117C9}" dt="2020-06-28T01:44:22.645" v="4346"/>
          <ac:spMkLst>
            <pc:docMk/>
            <pc:sldMk cId="51539733" sldId="474"/>
            <ac:spMk id="16" creationId="{E95D8371-D6AF-3044-B9E4-A59C2D7947AF}"/>
          </ac:spMkLst>
        </pc:spChg>
        <pc:spChg chg="del">
          <ac:chgData name="延齡 楊" userId="3b99287881d56c4f" providerId="LiveId" clId="{8DC48FF2-0F94-084B-A941-3A63485117C9}" dt="2020-06-27T01:41:59.447" v="3268" actId="478"/>
          <ac:spMkLst>
            <pc:docMk/>
            <pc:sldMk cId="51539733" sldId="474"/>
            <ac:spMk id="19" creationId="{ABC6FA6C-639F-624A-A45B-C6E2B0768EF2}"/>
          </ac:spMkLst>
        </pc:spChg>
        <pc:spChg chg="del">
          <ac:chgData name="延齡 楊" userId="3b99287881d56c4f" providerId="LiveId" clId="{8DC48FF2-0F94-084B-A941-3A63485117C9}" dt="2020-06-27T01:41:59.447" v="3268" actId="478"/>
          <ac:spMkLst>
            <pc:docMk/>
            <pc:sldMk cId="51539733" sldId="474"/>
            <ac:spMk id="21" creationId="{CD30F914-CAF8-7F41-8A39-DA6191503FB1}"/>
          </ac:spMkLst>
        </pc:spChg>
        <pc:spChg chg="del">
          <ac:chgData name="延齡 楊" userId="3b99287881d56c4f" providerId="LiveId" clId="{8DC48FF2-0F94-084B-A941-3A63485117C9}" dt="2020-06-27T01:41:59.447" v="3268" actId="478"/>
          <ac:spMkLst>
            <pc:docMk/>
            <pc:sldMk cId="51539733" sldId="474"/>
            <ac:spMk id="25" creationId="{B210E403-DEDD-5C40-8350-2C6A41FBA31B}"/>
          </ac:spMkLst>
        </pc:spChg>
        <pc:spChg chg="add mod">
          <ac:chgData name="延齡 楊" userId="3b99287881d56c4f" providerId="LiveId" clId="{8DC48FF2-0F94-084B-A941-3A63485117C9}" dt="2020-06-28T01:44:13.224" v="4343" actId="1076"/>
          <ac:spMkLst>
            <pc:docMk/>
            <pc:sldMk cId="51539733" sldId="474"/>
            <ac:spMk id="28" creationId="{487486C2-3660-3743-8451-D6E5547E7D01}"/>
          </ac:spMkLst>
        </pc:spChg>
        <pc:spChg chg="del">
          <ac:chgData name="延齡 楊" userId="3b99287881d56c4f" providerId="LiveId" clId="{8DC48FF2-0F94-084B-A941-3A63485117C9}" dt="2020-06-27T01:41:59.447" v="3268" actId="478"/>
          <ac:spMkLst>
            <pc:docMk/>
            <pc:sldMk cId="51539733" sldId="474"/>
            <ac:spMk id="30" creationId="{72F3AE98-E5A1-924E-918D-036BAD1E5AB0}"/>
          </ac:spMkLst>
        </pc:spChg>
        <pc:spChg chg="del">
          <ac:chgData name="延齡 楊" userId="3b99287881d56c4f" providerId="LiveId" clId="{8DC48FF2-0F94-084B-A941-3A63485117C9}" dt="2020-06-27T01:41:59.447" v="3268" actId="478"/>
          <ac:spMkLst>
            <pc:docMk/>
            <pc:sldMk cId="51539733" sldId="474"/>
            <ac:spMk id="33" creationId="{0AD5FF69-DE2A-504D-9DC4-C3282358F920}"/>
          </ac:spMkLst>
        </pc:spChg>
        <pc:spChg chg="del">
          <ac:chgData name="延齡 楊" userId="3b99287881d56c4f" providerId="LiveId" clId="{8DC48FF2-0F94-084B-A941-3A63485117C9}" dt="2020-06-27T01:41:59.447" v="3268" actId="478"/>
          <ac:spMkLst>
            <pc:docMk/>
            <pc:sldMk cId="51539733" sldId="474"/>
            <ac:spMk id="34" creationId="{E2E2F5EB-9CF5-E14D-A4B5-A627C90C6ABD}"/>
          </ac:spMkLst>
        </pc:spChg>
        <pc:spChg chg="del">
          <ac:chgData name="延齡 楊" userId="3b99287881d56c4f" providerId="LiveId" clId="{8DC48FF2-0F94-084B-A941-3A63485117C9}" dt="2020-06-27T01:41:59.447" v="3268" actId="478"/>
          <ac:spMkLst>
            <pc:docMk/>
            <pc:sldMk cId="51539733" sldId="474"/>
            <ac:spMk id="35" creationId="{B504E4C8-7C3F-5E4C-BCB0-AAFDBDCC3DE8}"/>
          </ac:spMkLst>
        </pc:spChg>
        <pc:picChg chg="del">
          <ac:chgData name="延齡 楊" userId="3b99287881d56c4f" providerId="LiveId" clId="{8DC48FF2-0F94-084B-A941-3A63485117C9}" dt="2020-06-27T01:41:59.447" v="3268" actId="478"/>
          <ac:picMkLst>
            <pc:docMk/>
            <pc:sldMk cId="51539733" sldId="474"/>
            <ac:picMk id="3" creationId="{F9D9DBAB-CF11-6942-B8E2-8F1FB91BBD43}"/>
          </ac:picMkLst>
        </pc:picChg>
        <pc:picChg chg="add del mod">
          <ac:chgData name="延齡 楊" userId="3b99287881d56c4f" providerId="LiveId" clId="{8DC48FF2-0F94-084B-A941-3A63485117C9}" dt="2020-06-27T01:51:09.582" v="3340" actId="478"/>
          <ac:picMkLst>
            <pc:docMk/>
            <pc:sldMk cId="51539733" sldId="474"/>
            <ac:picMk id="7" creationId="{FBBDA507-8C5E-294B-9741-898ED8ECCF7D}"/>
          </ac:picMkLst>
        </pc:picChg>
        <pc:picChg chg="add del mod">
          <ac:chgData name="延齡 楊" userId="3b99287881d56c4f" providerId="LiveId" clId="{8DC48FF2-0F94-084B-A941-3A63485117C9}" dt="2020-06-27T01:51:10.816" v="3341" actId="478"/>
          <ac:picMkLst>
            <pc:docMk/>
            <pc:sldMk cId="51539733" sldId="474"/>
            <ac:picMk id="9" creationId="{14F0D6D0-EC87-854A-9177-A267FADCF67D}"/>
          </ac:picMkLst>
        </pc:picChg>
        <pc:picChg chg="add mod">
          <ac:chgData name="延齡 楊" userId="3b99287881d56c4f" providerId="LiveId" clId="{8DC48FF2-0F94-084B-A941-3A63485117C9}" dt="2020-06-28T01:44:08.088" v="4342" actId="1076"/>
          <ac:picMkLst>
            <pc:docMk/>
            <pc:sldMk cId="51539733" sldId="474"/>
            <ac:picMk id="11" creationId="{E8308E5A-314B-E44E-9614-A994D89FAA67}"/>
          </ac:picMkLst>
        </pc:picChg>
        <pc:picChg chg="add mod">
          <ac:chgData name="延齡 楊" userId="3b99287881d56c4f" providerId="LiveId" clId="{8DC48FF2-0F94-084B-A941-3A63485117C9}" dt="2020-06-28T01:44:04.490" v="4341" actId="1076"/>
          <ac:picMkLst>
            <pc:docMk/>
            <pc:sldMk cId="51539733" sldId="474"/>
            <ac:picMk id="14" creationId="{4E28D7FB-AAFB-9F42-A883-1061555B2F3A}"/>
          </ac:picMkLst>
        </pc:picChg>
        <pc:picChg chg="del">
          <ac:chgData name="延齡 楊" userId="3b99287881d56c4f" providerId="LiveId" clId="{8DC48FF2-0F94-084B-A941-3A63485117C9}" dt="2020-06-27T01:41:59.447" v="3268" actId="478"/>
          <ac:picMkLst>
            <pc:docMk/>
            <pc:sldMk cId="51539733" sldId="474"/>
            <ac:picMk id="20" creationId="{66D37581-64AC-7249-8C22-E09B9A103676}"/>
          </ac:picMkLst>
        </pc:picChg>
        <pc:cxnChg chg="del">
          <ac:chgData name="延齡 楊" userId="3b99287881d56c4f" providerId="LiveId" clId="{8DC48FF2-0F94-084B-A941-3A63485117C9}" dt="2020-06-27T01:41:59.447" v="3268" actId="478"/>
          <ac:cxnSpMkLst>
            <pc:docMk/>
            <pc:sldMk cId="51539733" sldId="474"/>
            <ac:cxnSpMk id="24" creationId="{828B1310-3C8E-DA48-9BEB-545DF2CD3DC4}"/>
          </ac:cxnSpMkLst>
        </pc:cxnChg>
        <pc:cxnChg chg="del">
          <ac:chgData name="延齡 楊" userId="3b99287881d56c4f" providerId="LiveId" clId="{8DC48FF2-0F94-084B-A941-3A63485117C9}" dt="2020-06-27T01:41:59.447" v="3268" actId="478"/>
          <ac:cxnSpMkLst>
            <pc:docMk/>
            <pc:sldMk cId="51539733" sldId="474"/>
            <ac:cxnSpMk id="31" creationId="{98AE642C-AC32-9943-8D03-6EC74EF31692}"/>
          </ac:cxnSpMkLst>
        </pc:cxnChg>
      </pc:sldChg>
      <pc:sldChg chg="addSp delSp modSp add">
        <pc:chgData name="延齡 楊" userId="3b99287881d56c4f" providerId="LiveId" clId="{8DC48FF2-0F94-084B-A941-3A63485117C9}" dt="2020-06-27T01:47:41.753" v="3334" actId="1076"/>
        <pc:sldMkLst>
          <pc:docMk/>
          <pc:sldMk cId="3659772438" sldId="475"/>
        </pc:sldMkLst>
        <pc:spChg chg="mod">
          <ac:chgData name="延齡 楊" userId="3b99287881d56c4f" providerId="LiveId" clId="{8DC48FF2-0F94-084B-A941-3A63485117C9}" dt="2020-06-27T01:47:25.492" v="3329" actId="1076"/>
          <ac:spMkLst>
            <pc:docMk/>
            <pc:sldMk cId="3659772438" sldId="475"/>
            <ac:spMk id="2" creationId="{75DAD42A-5962-C945-9861-D7BCB2D887C6}"/>
          </ac:spMkLst>
        </pc:spChg>
        <pc:spChg chg="del">
          <ac:chgData name="延齡 楊" userId="3b99287881d56c4f" providerId="LiveId" clId="{8DC48FF2-0F94-084B-A941-3A63485117C9}" dt="2020-06-27T01:43:33.909" v="3275" actId="478"/>
          <ac:spMkLst>
            <pc:docMk/>
            <pc:sldMk cId="3659772438" sldId="475"/>
            <ac:spMk id="4" creationId="{DBA65D8D-06D5-0142-B758-8760E83ABD2A}"/>
          </ac:spMkLst>
        </pc:spChg>
        <pc:spChg chg="mod">
          <ac:chgData name="延齡 楊" userId="3b99287881d56c4f" providerId="LiveId" clId="{8DC48FF2-0F94-084B-A941-3A63485117C9}" dt="2020-06-27T01:47:01.990" v="3325"/>
          <ac:spMkLst>
            <pc:docMk/>
            <pc:sldMk cId="3659772438" sldId="475"/>
            <ac:spMk id="5" creationId="{4E37F0E2-A711-CC48-B5C7-D0984A539196}"/>
          </ac:spMkLst>
        </pc:spChg>
        <pc:spChg chg="mod">
          <ac:chgData name="延齡 楊" userId="3b99287881d56c4f" providerId="LiveId" clId="{8DC48FF2-0F94-084B-A941-3A63485117C9}" dt="2020-06-27T01:47:25.492" v="3329" actId="1076"/>
          <ac:spMkLst>
            <pc:docMk/>
            <pc:sldMk cId="3659772438" sldId="475"/>
            <ac:spMk id="12" creationId="{5949382C-C3DA-3249-A49E-945D767D4A50}"/>
          </ac:spMkLst>
        </pc:spChg>
        <pc:spChg chg="mod">
          <ac:chgData name="延齡 楊" userId="3b99287881d56c4f" providerId="LiveId" clId="{8DC48FF2-0F94-084B-A941-3A63485117C9}" dt="2020-06-27T01:47:35.067" v="3331" actId="1076"/>
          <ac:spMkLst>
            <pc:docMk/>
            <pc:sldMk cId="3659772438" sldId="475"/>
            <ac:spMk id="19" creationId="{ABC6FA6C-639F-624A-A45B-C6E2B0768EF2}"/>
          </ac:spMkLst>
        </pc:spChg>
        <pc:spChg chg="mod">
          <ac:chgData name="延齡 楊" userId="3b99287881d56c4f" providerId="LiveId" clId="{8DC48FF2-0F94-084B-A941-3A63485117C9}" dt="2020-06-27T01:47:25.492" v="3329" actId="1076"/>
          <ac:spMkLst>
            <pc:docMk/>
            <pc:sldMk cId="3659772438" sldId="475"/>
            <ac:spMk id="21" creationId="{CD30F914-CAF8-7F41-8A39-DA6191503FB1}"/>
          </ac:spMkLst>
        </pc:spChg>
        <pc:spChg chg="add mod">
          <ac:chgData name="延齡 楊" userId="3b99287881d56c4f" providerId="LiveId" clId="{8DC48FF2-0F94-084B-A941-3A63485117C9}" dt="2020-06-27T01:47:25.492" v="3329" actId="1076"/>
          <ac:spMkLst>
            <pc:docMk/>
            <pc:sldMk cId="3659772438" sldId="475"/>
            <ac:spMk id="23" creationId="{DCB5EE01-0FBB-C445-9C28-0C7E2E95CCF9}"/>
          </ac:spMkLst>
        </pc:spChg>
        <pc:spChg chg="mod">
          <ac:chgData name="延齡 楊" userId="3b99287881d56c4f" providerId="LiveId" clId="{8DC48FF2-0F94-084B-A941-3A63485117C9}" dt="2020-06-27T01:47:25.492" v="3329" actId="1076"/>
          <ac:spMkLst>
            <pc:docMk/>
            <pc:sldMk cId="3659772438" sldId="475"/>
            <ac:spMk id="25" creationId="{B210E403-DEDD-5C40-8350-2C6A41FBA31B}"/>
          </ac:spMkLst>
        </pc:spChg>
        <pc:spChg chg="add mod">
          <ac:chgData name="延齡 楊" userId="3b99287881d56c4f" providerId="LiveId" clId="{8DC48FF2-0F94-084B-A941-3A63485117C9}" dt="2020-06-27T01:47:18.182" v="3328" actId="1076"/>
          <ac:spMkLst>
            <pc:docMk/>
            <pc:sldMk cId="3659772438" sldId="475"/>
            <ac:spMk id="27" creationId="{092BD040-619A-BE43-8F3B-67D72E47FD91}"/>
          </ac:spMkLst>
        </pc:spChg>
        <pc:spChg chg="add mod">
          <ac:chgData name="延齡 楊" userId="3b99287881d56c4f" providerId="LiveId" clId="{8DC48FF2-0F94-084B-A941-3A63485117C9}" dt="2020-06-27T01:47:18.182" v="3328" actId="1076"/>
          <ac:spMkLst>
            <pc:docMk/>
            <pc:sldMk cId="3659772438" sldId="475"/>
            <ac:spMk id="28" creationId="{247AFDE7-DB8C-CF4F-89D5-BCCC6C88F130}"/>
          </ac:spMkLst>
        </pc:spChg>
        <pc:spChg chg="add mod">
          <ac:chgData name="延齡 楊" userId="3b99287881d56c4f" providerId="LiveId" clId="{8DC48FF2-0F94-084B-A941-3A63485117C9}" dt="2020-06-27T01:47:18.182" v="3328" actId="1076"/>
          <ac:spMkLst>
            <pc:docMk/>
            <pc:sldMk cId="3659772438" sldId="475"/>
            <ac:spMk id="29" creationId="{786F5882-CE9D-6F49-B4EA-05EEE0FB25A6}"/>
          </ac:spMkLst>
        </pc:spChg>
        <pc:spChg chg="del mod">
          <ac:chgData name="延齡 楊" userId="3b99287881d56c4f" providerId="LiveId" clId="{8DC48FF2-0F94-084B-A941-3A63485117C9}" dt="2020-06-27T01:45:43.245" v="3303" actId="478"/>
          <ac:spMkLst>
            <pc:docMk/>
            <pc:sldMk cId="3659772438" sldId="475"/>
            <ac:spMk id="30" creationId="{72F3AE98-E5A1-924E-918D-036BAD1E5AB0}"/>
          </ac:spMkLst>
        </pc:spChg>
        <pc:spChg chg="add mod">
          <ac:chgData name="延齡 楊" userId="3b99287881d56c4f" providerId="LiveId" clId="{8DC48FF2-0F94-084B-A941-3A63485117C9}" dt="2020-06-27T01:47:18.182" v="3328" actId="1076"/>
          <ac:spMkLst>
            <pc:docMk/>
            <pc:sldMk cId="3659772438" sldId="475"/>
            <ac:spMk id="32" creationId="{14F28011-9FA4-224C-8154-44CE82AB23D5}"/>
          </ac:spMkLst>
        </pc:spChg>
        <pc:spChg chg="del mod">
          <ac:chgData name="延齡 楊" userId="3b99287881d56c4f" providerId="LiveId" clId="{8DC48FF2-0F94-084B-A941-3A63485117C9}" dt="2020-06-27T01:45:43.245" v="3303" actId="478"/>
          <ac:spMkLst>
            <pc:docMk/>
            <pc:sldMk cId="3659772438" sldId="475"/>
            <ac:spMk id="33" creationId="{0AD5FF69-DE2A-504D-9DC4-C3282358F920}"/>
          </ac:spMkLst>
        </pc:spChg>
        <pc:spChg chg="del mod">
          <ac:chgData name="延齡 楊" userId="3b99287881d56c4f" providerId="LiveId" clId="{8DC48FF2-0F94-084B-A941-3A63485117C9}" dt="2020-06-27T01:45:43.245" v="3303" actId="478"/>
          <ac:spMkLst>
            <pc:docMk/>
            <pc:sldMk cId="3659772438" sldId="475"/>
            <ac:spMk id="34" creationId="{E2E2F5EB-9CF5-E14D-A4B5-A627C90C6ABD}"/>
          </ac:spMkLst>
        </pc:spChg>
        <pc:spChg chg="del mod">
          <ac:chgData name="延齡 楊" userId="3b99287881d56c4f" providerId="LiveId" clId="{8DC48FF2-0F94-084B-A941-3A63485117C9}" dt="2020-06-27T01:45:43.245" v="3303" actId="478"/>
          <ac:spMkLst>
            <pc:docMk/>
            <pc:sldMk cId="3659772438" sldId="475"/>
            <ac:spMk id="35" creationId="{B504E4C8-7C3F-5E4C-BCB0-AAFDBDCC3DE8}"/>
          </ac:spMkLst>
        </pc:spChg>
        <pc:spChg chg="add mod">
          <ac:chgData name="延齡 楊" userId="3b99287881d56c4f" providerId="LiveId" clId="{8DC48FF2-0F94-084B-A941-3A63485117C9}" dt="2020-06-27T01:47:18.182" v="3328" actId="1076"/>
          <ac:spMkLst>
            <pc:docMk/>
            <pc:sldMk cId="3659772438" sldId="475"/>
            <ac:spMk id="36" creationId="{124993F5-90CE-0849-81E7-B07DBA1A2DE7}"/>
          </ac:spMkLst>
        </pc:spChg>
        <pc:spChg chg="add mod">
          <ac:chgData name="延齡 楊" userId="3b99287881d56c4f" providerId="LiveId" clId="{8DC48FF2-0F94-084B-A941-3A63485117C9}" dt="2020-06-27T01:47:31.101" v="3330" actId="1076"/>
          <ac:spMkLst>
            <pc:docMk/>
            <pc:sldMk cId="3659772438" sldId="475"/>
            <ac:spMk id="37" creationId="{4D642FCA-7442-234B-994A-7DF3A421A680}"/>
          </ac:spMkLst>
        </pc:spChg>
        <pc:spChg chg="add mod">
          <ac:chgData name="延齡 楊" userId="3b99287881d56c4f" providerId="LiveId" clId="{8DC48FF2-0F94-084B-A941-3A63485117C9}" dt="2020-06-27T01:47:31.101" v="3330" actId="1076"/>
          <ac:spMkLst>
            <pc:docMk/>
            <pc:sldMk cId="3659772438" sldId="475"/>
            <ac:spMk id="38" creationId="{2A57671D-3880-5A4D-8841-7546718B3AA4}"/>
          </ac:spMkLst>
        </pc:spChg>
        <pc:spChg chg="add mod">
          <ac:chgData name="延齡 楊" userId="3b99287881d56c4f" providerId="LiveId" clId="{8DC48FF2-0F94-084B-A941-3A63485117C9}" dt="2020-06-27T01:47:31.101" v="3330" actId="1076"/>
          <ac:spMkLst>
            <pc:docMk/>
            <pc:sldMk cId="3659772438" sldId="475"/>
            <ac:spMk id="39" creationId="{D1FAEF7C-CAAC-C345-97AA-5C239C0D8020}"/>
          </ac:spMkLst>
        </pc:spChg>
        <pc:spChg chg="add mod">
          <ac:chgData name="延齡 楊" userId="3b99287881d56c4f" providerId="LiveId" clId="{8DC48FF2-0F94-084B-A941-3A63485117C9}" dt="2020-06-27T01:47:31.101" v="3330" actId="1076"/>
          <ac:spMkLst>
            <pc:docMk/>
            <pc:sldMk cId="3659772438" sldId="475"/>
            <ac:spMk id="40" creationId="{2E318805-923A-B643-8F4A-97943D2DAE45}"/>
          </ac:spMkLst>
        </pc:spChg>
        <pc:spChg chg="add mod">
          <ac:chgData name="延齡 楊" userId="3b99287881d56c4f" providerId="LiveId" clId="{8DC48FF2-0F94-084B-A941-3A63485117C9}" dt="2020-06-27T01:47:31.101" v="3330" actId="1076"/>
          <ac:spMkLst>
            <pc:docMk/>
            <pc:sldMk cId="3659772438" sldId="475"/>
            <ac:spMk id="41" creationId="{699E5999-5F17-8840-B1FA-B18A301DD7B5}"/>
          </ac:spMkLst>
        </pc:spChg>
        <pc:spChg chg="add mod">
          <ac:chgData name="延齡 楊" userId="3b99287881d56c4f" providerId="LiveId" clId="{8DC48FF2-0F94-084B-A941-3A63485117C9}" dt="2020-06-27T01:47:41.753" v="3334" actId="1076"/>
          <ac:spMkLst>
            <pc:docMk/>
            <pc:sldMk cId="3659772438" sldId="475"/>
            <ac:spMk id="43" creationId="{2D4D475D-DB95-4142-A108-4DE2639ECFDC}"/>
          </ac:spMkLst>
        </pc:spChg>
        <pc:picChg chg="del">
          <ac:chgData name="延齡 楊" userId="3b99287881d56c4f" providerId="LiveId" clId="{8DC48FF2-0F94-084B-A941-3A63485117C9}" dt="2020-06-27T01:43:31.658" v="3274" actId="478"/>
          <ac:picMkLst>
            <pc:docMk/>
            <pc:sldMk cId="3659772438" sldId="475"/>
            <ac:picMk id="3" creationId="{F9D9DBAB-CF11-6942-B8E2-8F1FB91BBD43}"/>
          </ac:picMkLst>
        </pc:picChg>
        <pc:picChg chg="del">
          <ac:chgData name="延齡 楊" userId="3b99287881d56c4f" providerId="LiveId" clId="{8DC48FF2-0F94-084B-A941-3A63485117C9}" dt="2020-06-27T01:43:35.719" v="3276" actId="478"/>
          <ac:picMkLst>
            <pc:docMk/>
            <pc:sldMk cId="3659772438" sldId="475"/>
            <ac:picMk id="20" creationId="{66D37581-64AC-7249-8C22-E09B9A103676}"/>
          </ac:picMkLst>
        </pc:picChg>
        <pc:picChg chg="add mod modCrop">
          <ac:chgData name="延齡 楊" userId="3b99287881d56c4f" providerId="LiveId" clId="{8DC48FF2-0F94-084B-A941-3A63485117C9}" dt="2020-06-27T01:44:10.411" v="3283" actId="1076"/>
          <ac:picMkLst>
            <pc:docMk/>
            <pc:sldMk cId="3659772438" sldId="475"/>
            <ac:picMk id="22" creationId="{A381FAB3-A0D5-8F4C-86D2-E2464E9A4A47}"/>
          </ac:picMkLst>
        </pc:picChg>
        <pc:picChg chg="add mod modCrop">
          <ac:chgData name="延齡 楊" userId="3b99287881d56c4f" providerId="LiveId" clId="{8DC48FF2-0F94-084B-A941-3A63485117C9}" dt="2020-06-27T01:45:28.665" v="3300" actId="1076"/>
          <ac:picMkLst>
            <pc:docMk/>
            <pc:sldMk cId="3659772438" sldId="475"/>
            <ac:picMk id="26" creationId="{13DD85F7-CABD-1346-B3E2-8A2023CBC268}"/>
          </ac:picMkLst>
        </pc:picChg>
        <pc:picChg chg="add mod modCrop">
          <ac:chgData name="延齡 楊" userId="3b99287881d56c4f" providerId="LiveId" clId="{8DC48FF2-0F94-084B-A941-3A63485117C9}" dt="2020-06-27T01:46:47.637" v="3322" actId="1076"/>
          <ac:picMkLst>
            <pc:docMk/>
            <pc:sldMk cId="3659772438" sldId="475"/>
            <ac:picMk id="42" creationId="{088675BA-3C2C-D446-A800-2DAB6E116DE1}"/>
          </ac:picMkLst>
        </pc:picChg>
        <pc:cxnChg chg="del mod">
          <ac:chgData name="延齡 楊" userId="3b99287881d56c4f" providerId="LiveId" clId="{8DC48FF2-0F94-084B-A941-3A63485117C9}" dt="2020-06-27T01:44:23.985" v="3285" actId="478"/>
          <ac:cxnSpMkLst>
            <pc:docMk/>
            <pc:sldMk cId="3659772438" sldId="475"/>
            <ac:cxnSpMk id="24" creationId="{828B1310-3C8E-DA48-9BEB-545DF2CD3DC4}"/>
          </ac:cxnSpMkLst>
        </pc:cxnChg>
        <pc:cxnChg chg="del mod">
          <ac:chgData name="延齡 楊" userId="3b99287881d56c4f" providerId="LiveId" clId="{8DC48FF2-0F94-084B-A941-3A63485117C9}" dt="2020-06-27T01:45:43.245" v="3303" actId="478"/>
          <ac:cxnSpMkLst>
            <pc:docMk/>
            <pc:sldMk cId="3659772438" sldId="475"/>
            <ac:cxnSpMk id="31" creationId="{98AE642C-AC32-9943-8D03-6EC74EF31692}"/>
          </ac:cxnSpMkLst>
        </pc:cxnChg>
      </pc:sldChg>
      <pc:sldChg chg="addSp delSp modSp add ord">
        <pc:chgData name="延齡 楊" userId="3b99287881d56c4f" providerId="LiveId" clId="{8DC48FF2-0F94-084B-A941-3A63485117C9}" dt="2020-06-27T03:52:18.499" v="4028" actId="207"/>
        <pc:sldMkLst>
          <pc:docMk/>
          <pc:sldMk cId="1323408573" sldId="476"/>
        </pc:sldMkLst>
        <pc:spChg chg="del mod">
          <ac:chgData name="延齡 楊" userId="3b99287881d56c4f" providerId="LiveId" clId="{8DC48FF2-0F94-084B-A941-3A63485117C9}" dt="2020-06-27T03:34:56.485" v="3947" actId="478"/>
          <ac:spMkLst>
            <pc:docMk/>
            <pc:sldMk cId="1323408573" sldId="476"/>
            <ac:spMk id="2" creationId="{BB354D8C-4D10-4225-8F98-10CB7CFB9541}"/>
          </ac:spMkLst>
        </pc:spChg>
        <pc:spChg chg="mod">
          <ac:chgData name="延齡 楊" userId="3b99287881d56c4f" providerId="LiveId" clId="{8DC48FF2-0F94-084B-A941-3A63485117C9}" dt="2020-06-27T03:52:18.499" v="4028" actId="207"/>
          <ac:spMkLst>
            <pc:docMk/>
            <pc:sldMk cId="1323408573" sldId="476"/>
            <ac:spMk id="3" creationId="{45FA3491-A7C0-4ABF-93CC-F4BA2AFADFE0}"/>
          </ac:spMkLst>
        </pc:spChg>
        <pc:spChg chg="mod">
          <ac:chgData name="延齡 楊" userId="3b99287881d56c4f" providerId="LiveId" clId="{8DC48FF2-0F94-084B-A941-3A63485117C9}" dt="2020-06-27T03:36:41.479" v="3974" actId="1076"/>
          <ac:spMkLst>
            <pc:docMk/>
            <pc:sldMk cId="1323408573" sldId="476"/>
            <ac:spMk id="6" creationId="{6E6B4729-14E8-4BE7-BB60-1EFE3C0F4332}"/>
          </ac:spMkLst>
        </pc:spChg>
        <pc:spChg chg="mod">
          <ac:chgData name="延齡 楊" userId="3b99287881d56c4f" providerId="LiveId" clId="{8DC48FF2-0F94-084B-A941-3A63485117C9}" dt="2020-06-27T03:36:41.479" v="3974" actId="1076"/>
          <ac:spMkLst>
            <pc:docMk/>
            <pc:sldMk cId="1323408573" sldId="476"/>
            <ac:spMk id="7" creationId="{E966C9B1-B54A-42CA-9883-7146A7B5A9BE}"/>
          </ac:spMkLst>
        </pc:spChg>
        <pc:spChg chg="add mod">
          <ac:chgData name="延齡 楊" userId="3b99287881d56c4f" providerId="LiveId" clId="{8DC48FF2-0F94-084B-A941-3A63485117C9}" dt="2020-06-27T03:36:41.479" v="3974" actId="1076"/>
          <ac:spMkLst>
            <pc:docMk/>
            <pc:sldMk cId="1323408573" sldId="476"/>
            <ac:spMk id="9" creationId="{5B1FA970-BADA-4848-ADA2-97F74A8063FE}"/>
          </ac:spMkLst>
        </pc:spChg>
        <pc:spChg chg="add mod">
          <ac:chgData name="延齡 楊" userId="3b99287881d56c4f" providerId="LiveId" clId="{8DC48FF2-0F94-084B-A941-3A63485117C9}" dt="2020-06-27T03:52:13.279" v="4027" actId="1076"/>
          <ac:spMkLst>
            <pc:docMk/>
            <pc:sldMk cId="1323408573" sldId="476"/>
            <ac:spMk id="10" creationId="{B2DD6AD3-82EE-FB4D-9C9A-35E95A600EDA}"/>
          </ac:spMkLst>
        </pc:spChg>
      </pc:sldChg>
      <pc:sldChg chg="addSp delSp modSp add modNotesTx">
        <pc:chgData name="延齡 楊" userId="3b99287881d56c4f" providerId="LiveId" clId="{8DC48FF2-0F94-084B-A941-3A63485117C9}" dt="2020-06-27T03:33:27.302" v="3941" actId="1076"/>
        <pc:sldMkLst>
          <pc:docMk/>
          <pc:sldMk cId="339447962" sldId="477"/>
        </pc:sldMkLst>
        <pc:spChg chg="mod">
          <ac:chgData name="延齡 楊" userId="3b99287881d56c4f" providerId="LiveId" clId="{8DC48FF2-0F94-084B-A941-3A63485117C9}" dt="2020-06-27T03:27:57.459" v="3897" actId="1076"/>
          <ac:spMkLst>
            <pc:docMk/>
            <pc:sldMk cId="339447962" sldId="477"/>
            <ac:spMk id="2" creationId="{BB354D8C-4D10-4225-8F98-10CB7CFB9541}"/>
          </ac:spMkLst>
        </pc:spChg>
        <pc:spChg chg="add del mod">
          <ac:chgData name="延齡 楊" userId="3b99287881d56c4f" providerId="LiveId" clId="{8DC48FF2-0F94-084B-A941-3A63485117C9}" dt="2020-06-27T02:22:20.758" v="3537"/>
          <ac:spMkLst>
            <pc:docMk/>
            <pc:sldMk cId="339447962" sldId="477"/>
            <ac:spMk id="3" creationId="{69A5DD7B-439C-7246-B299-3D7A1615DBD0}"/>
          </ac:spMkLst>
        </pc:spChg>
        <pc:spChg chg="add del mod">
          <ac:chgData name="延齡 楊" userId="3b99287881d56c4f" providerId="LiveId" clId="{8DC48FF2-0F94-084B-A941-3A63485117C9}" dt="2020-06-27T02:24:37.259" v="3549"/>
          <ac:spMkLst>
            <pc:docMk/>
            <pc:sldMk cId="339447962" sldId="477"/>
            <ac:spMk id="4" creationId="{BBA3886D-C4D0-344C-8343-01BDAF06FE34}"/>
          </ac:spMkLst>
        </pc:spChg>
        <pc:spChg chg="add mod">
          <ac:chgData name="延齡 楊" userId="3b99287881d56c4f" providerId="LiveId" clId="{8DC48FF2-0F94-084B-A941-3A63485117C9}" dt="2020-06-27T03:27:57.459" v="3897" actId="1076"/>
          <ac:spMkLst>
            <pc:docMk/>
            <pc:sldMk cId="339447962" sldId="477"/>
            <ac:spMk id="7" creationId="{4385A1B3-5A93-6A47-9542-E1E3A7B4106C}"/>
          </ac:spMkLst>
        </pc:spChg>
        <pc:spChg chg="add mod">
          <ac:chgData name="延齡 楊" userId="3b99287881d56c4f" providerId="LiveId" clId="{8DC48FF2-0F94-084B-A941-3A63485117C9}" dt="2020-06-27T03:27:57.459" v="3897" actId="1076"/>
          <ac:spMkLst>
            <pc:docMk/>
            <pc:sldMk cId="339447962" sldId="477"/>
            <ac:spMk id="9" creationId="{3DEA9E1C-0134-BD40-8DC7-6D92567C39B4}"/>
          </ac:spMkLst>
        </pc:spChg>
        <pc:spChg chg="add mod">
          <ac:chgData name="延齡 楊" userId="3b99287881d56c4f" providerId="LiveId" clId="{8DC48FF2-0F94-084B-A941-3A63485117C9}" dt="2020-06-27T03:27:57.459" v="3897" actId="1076"/>
          <ac:spMkLst>
            <pc:docMk/>
            <pc:sldMk cId="339447962" sldId="477"/>
            <ac:spMk id="11" creationId="{50A8B789-F909-AE4B-935B-8973350AB89A}"/>
          </ac:spMkLst>
        </pc:spChg>
        <pc:spChg chg="add mod">
          <ac:chgData name="延齡 楊" userId="3b99287881d56c4f" providerId="LiveId" clId="{8DC48FF2-0F94-084B-A941-3A63485117C9}" dt="2020-06-27T03:28:37.174" v="3902" actId="1076"/>
          <ac:spMkLst>
            <pc:docMk/>
            <pc:sldMk cId="339447962" sldId="477"/>
            <ac:spMk id="12" creationId="{FF4DB13C-5383-784B-BE7A-B41519221727}"/>
          </ac:spMkLst>
        </pc:spChg>
        <pc:spChg chg="add mod">
          <ac:chgData name="延齡 楊" userId="3b99287881d56c4f" providerId="LiveId" clId="{8DC48FF2-0F94-084B-A941-3A63485117C9}" dt="2020-06-27T03:28:37.174" v="3902" actId="1076"/>
          <ac:spMkLst>
            <pc:docMk/>
            <pc:sldMk cId="339447962" sldId="477"/>
            <ac:spMk id="13" creationId="{51B6C1DF-CB1E-944D-8C40-E35828757ABE}"/>
          </ac:spMkLst>
        </pc:spChg>
        <pc:spChg chg="add mod">
          <ac:chgData name="延齡 楊" userId="3b99287881d56c4f" providerId="LiveId" clId="{8DC48FF2-0F94-084B-A941-3A63485117C9}" dt="2020-06-27T03:28:37.174" v="3902" actId="1076"/>
          <ac:spMkLst>
            <pc:docMk/>
            <pc:sldMk cId="339447962" sldId="477"/>
            <ac:spMk id="14" creationId="{AEF08CBC-DE1E-E04E-90E3-2547C9AC2D3D}"/>
          </ac:spMkLst>
        </pc:spChg>
        <pc:spChg chg="add mod">
          <ac:chgData name="延齡 楊" userId="3b99287881d56c4f" providerId="LiveId" clId="{8DC48FF2-0F94-084B-A941-3A63485117C9}" dt="2020-06-27T03:28:37.174" v="3902" actId="1076"/>
          <ac:spMkLst>
            <pc:docMk/>
            <pc:sldMk cId="339447962" sldId="477"/>
            <ac:spMk id="15" creationId="{71F2E40B-62F3-E541-B573-FBDEE9190EA3}"/>
          </ac:spMkLst>
        </pc:spChg>
        <pc:spChg chg="add del mod">
          <ac:chgData name="延齡 楊" userId="3b99287881d56c4f" providerId="LiveId" clId="{8DC48FF2-0F94-084B-A941-3A63485117C9}" dt="2020-06-27T03:28:13.811" v="3900" actId="478"/>
          <ac:spMkLst>
            <pc:docMk/>
            <pc:sldMk cId="339447962" sldId="477"/>
            <ac:spMk id="16" creationId="{8741E4E1-1371-9840-8757-13E258C8DD3E}"/>
          </ac:spMkLst>
        </pc:spChg>
        <pc:spChg chg="add mod">
          <ac:chgData name="延齡 楊" userId="3b99287881d56c4f" providerId="LiveId" clId="{8DC48FF2-0F94-084B-A941-3A63485117C9}" dt="2020-06-27T03:29:40.301" v="3915" actId="1076"/>
          <ac:spMkLst>
            <pc:docMk/>
            <pc:sldMk cId="339447962" sldId="477"/>
            <ac:spMk id="17" creationId="{F1E6B0C0-C184-AA44-8873-5AC5D50C879B}"/>
          </ac:spMkLst>
        </pc:spChg>
        <pc:spChg chg="add mod">
          <ac:chgData name="延齡 楊" userId="3b99287881d56c4f" providerId="LiveId" clId="{8DC48FF2-0F94-084B-A941-3A63485117C9}" dt="2020-06-27T03:29:40.301" v="3915" actId="1076"/>
          <ac:spMkLst>
            <pc:docMk/>
            <pc:sldMk cId="339447962" sldId="477"/>
            <ac:spMk id="18" creationId="{13049024-2547-4A47-9E95-347247654741}"/>
          </ac:spMkLst>
        </pc:spChg>
        <pc:spChg chg="add del mod">
          <ac:chgData name="延齡 楊" userId="3b99287881d56c4f" providerId="LiveId" clId="{8DC48FF2-0F94-084B-A941-3A63485117C9}" dt="2020-06-27T03:29:33.394" v="3914" actId="478"/>
          <ac:spMkLst>
            <pc:docMk/>
            <pc:sldMk cId="339447962" sldId="477"/>
            <ac:spMk id="19" creationId="{379E841A-0998-7949-9D83-36C5CF43A5DE}"/>
          </ac:spMkLst>
        </pc:spChg>
        <pc:spChg chg="add mod">
          <ac:chgData name="延齡 楊" userId="3b99287881d56c4f" providerId="LiveId" clId="{8DC48FF2-0F94-084B-A941-3A63485117C9}" dt="2020-06-27T03:29:40.301" v="3915" actId="1076"/>
          <ac:spMkLst>
            <pc:docMk/>
            <pc:sldMk cId="339447962" sldId="477"/>
            <ac:spMk id="20" creationId="{DACF3E26-4599-C540-967A-24178195FAED}"/>
          </ac:spMkLst>
        </pc:spChg>
        <pc:spChg chg="add mod">
          <ac:chgData name="延齡 楊" userId="3b99287881d56c4f" providerId="LiveId" clId="{8DC48FF2-0F94-084B-A941-3A63485117C9}" dt="2020-06-27T03:29:40.301" v="3915" actId="1076"/>
          <ac:spMkLst>
            <pc:docMk/>
            <pc:sldMk cId="339447962" sldId="477"/>
            <ac:spMk id="21" creationId="{78A7CAC9-3208-5440-A400-AAF1B0502ED3}"/>
          </ac:spMkLst>
        </pc:spChg>
        <pc:spChg chg="add mod">
          <ac:chgData name="延齡 楊" userId="3b99287881d56c4f" providerId="LiveId" clId="{8DC48FF2-0F94-084B-A941-3A63485117C9}" dt="2020-06-27T03:29:40.301" v="3915" actId="1076"/>
          <ac:spMkLst>
            <pc:docMk/>
            <pc:sldMk cId="339447962" sldId="477"/>
            <ac:spMk id="22" creationId="{C4620968-5A1C-D942-BF46-55AAD0CBFA01}"/>
          </ac:spMkLst>
        </pc:spChg>
        <pc:spChg chg="add mod">
          <ac:chgData name="延齡 楊" userId="3b99287881d56c4f" providerId="LiveId" clId="{8DC48FF2-0F94-084B-A941-3A63485117C9}" dt="2020-06-27T03:29:40.301" v="3915" actId="1076"/>
          <ac:spMkLst>
            <pc:docMk/>
            <pc:sldMk cId="339447962" sldId="477"/>
            <ac:spMk id="23" creationId="{E951B2BD-4034-2D43-805E-3D56B258E4A7}"/>
          </ac:spMkLst>
        </pc:spChg>
        <pc:spChg chg="add mod">
          <ac:chgData name="延齡 楊" userId="3b99287881d56c4f" providerId="LiveId" clId="{8DC48FF2-0F94-084B-A941-3A63485117C9}" dt="2020-06-27T03:33:27.302" v="3941" actId="1076"/>
          <ac:spMkLst>
            <pc:docMk/>
            <pc:sldMk cId="339447962" sldId="477"/>
            <ac:spMk id="24" creationId="{71E43E6B-C1DE-EC43-89B7-13B111E0AD89}"/>
          </ac:spMkLst>
        </pc:spChg>
        <pc:picChg chg="add del mod modCrop">
          <ac:chgData name="延齡 楊" userId="3b99287881d56c4f" providerId="LiveId" clId="{8DC48FF2-0F94-084B-A941-3A63485117C9}" dt="2020-06-27T02:48:49.964" v="3688" actId="478"/>
          <ac:picMkLst>
            <pc:docMk/>
            <pc:sldMk cId="339447962" sldId="477"/>
            <ac:picMk id="10" creationId="{34187CF3-9151-1947-927C-3F3388D22A73}"/>
          </ac:picMkLst>
        </pc:picChg>
      </pc:sldChg>
      <pc:sldChg chg="addSp delSp modSp add modNotesTx">
        <pc:chgData name="延齡 楊" userId="3b99287881d56c4f" providerId="LiveId" clId="{8DC48FF2-0F94-084B-A941-3A63485117C9}" dt="2020-06-28T10:13:33.055" v="5532" actId="1076"/>
        <pc:sldMkLst>
          <pc:docMk/>
          <pc:sldMk cId="2001039292" sldId="478"/>
        </pc:sldMkLst>
        <pc:spChg chg="mod">
          <ac:chgData name="延齡 楊" userId="3b99287881d56c4f" providerId="LiveId" clId="{8DC48FF2-0F94-084B-A941-3A63485117C9}" dt="2020-06-27T01:57:06.267" v="3365" actId="20577"/>
          <ac:spMkLst>
            <pc:docMk/>
            <pc:sldMk cId="2001039292" sldId="478"/>
            <ac:spMk id="5" creationId="{4E37F0E2-A711-CC48-B5C7-D0984A539196}"/>
          </ac:spMkLst>
        </pc:spChg>
        <pc:spChg chg="add mod">
          <ac:chgData name="延齡 楊" userId="3b99287881d56c4f" providerId="LiveId" clId="{8DC48FF2-0F94-084B-A941-3A63485117C9}" dt="2020-06-27T02:15:54.674" v="3525" actId="14100"/>
          <ac:spMkLst>
            <pc:docMk/>
            <pc:sldMk cId="2001039292" sldId="478"/>
            <ac:spMk id="7" creationId="{D593AA29-C356-7B46-B4BF-48183B46BE3C}"/>
          </ac:spMkLst>
        </pc:spChg>
        <pc:spChg chg="add del mod">
          <ac:chgData name="延齡 楊" userId="3b99287881d56c4f" providerId="LiveId" clId="{8DC48FF2-0F94-084B-A941-3A63485117C9}" dt="2020-06-28T02:36:57.734" v="4797" actId="478"/>
          <ac:spMkLst>
            <pc:docMk/>
            <pc:sldMk cId="2001039292" sldId="478"/>
            <ac:spMk id="8" creationId="{C7EF5CBC-728A-C54A-8C9B-3412084F5D63}"/>
          </ac:spMkLst>
        </pc:spChg>
        <pc:spChg chg="add del mod">
          <ac:chgData name="延齡 楊" userId="3b99287881d56c4f" providerId="LiveId" clId="{8DC48FF2-0F94-084B-A941-3A63485117C9}" dt="2020-06-27T02:15:08.253" v="3514" actId="478"/>
          <ac:spMkLst>
            <pc:docMk/>
            <pc:sldMk cId="2001039292" sldId="478"/>
            <ac:spMk id="9" creationId="{25516EC5-5473-1642-A410-9C572AE7E925}"/>
          </ac:spMkLst>
        </pc:spChg>
        <pc:spChg chg="add mod">
          <ac:chgData name="延齡 楊" userId="3b99287881d56c4f" providerId="LiveId" clId="{8DC48FF2-0F94-084B-A941-3A63485117C9}" dt="2020-06-28T10:13:33.055" v="5532" actId="1076"/>
          <ac:spMkLst>
            <pc:docMk/>
            <pc:sldMk cId="2001039292" sldId="478"/>
            <ac:spMk id="11" creationId="{2FF358E6-E24D-B946-80D4-A8E974D32A86}"/>
          </ac:spMkLst>
        </pc:spChg>
        <pc:picChg chg="add mod">
          <ac:chgData name="延齡 楊" userId="3b99287881d56c4f" providerId="LiveId" clId="{8DC48FF2-0F94-084B-A941-3A63485117C9}" dt="2020-06-27T02:08:32.865" v="3470" actId="1076"/>
          <ac:picMkLst>
            <pc:docMk/>
            <pc:sldMk cId="2001039292" sldId="478"/>
            <ac:picMk id="3" creationId="{EED3498F-4142-0B41-84BE-E53668FDAA8C}"/>
          </ac:picMkLst>
        </pc:picChg>
        <pc:picChg chg="add mod">
          <ac:chgData name="延齡 楊" userId="3b99287881d56c4f" providerId="LiveId" clId="{8DC48FF2-0F94-084B-A941-3A63485117C9}" dt="2020-06-27T02:08:36.623" v="3472" actId="1076"/>
          <ac:picMkLst>
            <pc:docMk/>
            <pc:sldMk cId="2001039292" sldId="478"/>
            <ac:picMk id="6" creationId="{18877009-A0D5-7D46-9D9A-C6185B8CC448}"/>
          </ac:picMkLst>
        </pc:picChg>
      </pc:sldChg>
      <pc:sldChg chg="addSp delSp modSp add">
        <pc:chgData name="延齡 楊" userId="3b99287881d56c4f" providerId="LiveId" clId="{8DC48FF2-0F94-084B-A941-3A63485117C9}" dt="2020-06-27T02:14:24.034" v="3510" actId="1076"/>
        <pc:sldMkLst>
          <pc:docMk/>
          <pc:sldMk cId="2870495665" sldId="479"/>
        </pc:sldMkLst>
        <pc:spChg chg="mod">
          <ac:chgData name="延齡 楊" userId="3b99287881d56c4f" providerId="LiveId" clId="{8DC48FF2-0F94-084B-A941-3A63485117C9}" dt="2020-06-27T02:03:48.097" v="3411"/>
          <ac:spMkLst>
            <pc:docMk/>
            <pc:sldMk cId="2870495665" sldId="479"/>
            <ac:spMk id="5" creationId="{4E37F0E2-A711-CC48-B5C7-D0984A539196}"/>
          </ac:spMkLst>
        </pc:spChg>
        <pc:spChg chg="mod">
          <ac:chgData name="延齡 楊" userId="3b99287881d56c4f" providerId="LiveId" clId="{8DC48FF2-0F94-084B-A941-3A63485117C9}" dt="2020-06-27T02:06:40.871" v="3456" actId="1076"/>
          <ac:spMkLst>
            <pc:docMk/>
            <pc:sldMk cId="2870495665" sldId="479"/>
            <ac:spMk id="27" creationId="{092BD040-619A-BE43-8F3B-67D72E47FD91}"/>
          </ac:spMkLst>
        </pc:spChg>
        <pc:spChg chg="mod">
          <ac:chgData name="延齡 楊" userId="3b99287881d56c4f" providerId="LiveId" clId="{8DC48FF2-0F94-084B-A941-3A63485117C9}" dt="2020-06-27T02:06:49.781" v="3459" actId="1076"/>
          <ac:spMkLst>
            <pc:docMk/>
            <pc:sldMk cId="2870495665" sldId="479"/>
            <ac:spMk id="37" creationId="{4D642FCA-7442-234B-994A-7DF3A421A680}"/>
          </ac:spMkLst>
        </pc:spChg>
        <pc:picChg chg="add del">
          <ac:chgData name="延齡 楊" userId="3b99287881d56c4f" providerId="LiveId" clId="{8DC48FF2-0F94-084B-A941-3A63485117C9}" dt="2020-06-27T02:05:29.348" v="3439" actId="478"/>
          <ac:picMkLst>
            <pc:docMk/>
            <pc:sldMk cId="2870495665" sldId="479"/>
            <ac:picMk id="22" creationId="{A381FAB3-A0D5-8F4C-86D2-E2464E9A4A47}"/>
          </ac:picMkLst>
        </pc:picChg>
        <pc:picChg chg="del">
          <ac:chgData name="延齡 楊" userId="3b99287881d56c4f" providerId="LiveId" clId="{8DC48FF2-0F94-084B-A941-3A63485117C9}" dt="2020-06-27T02:06:03.720" v="3446" actId="478"/>
          <ac:picMkLst>
            <pc:docMk/>
            <pc:sldMk cId="2870495665" sldId="479"/>
            <ac:picMk id="26" creationId="{13DD85F7-CABD-1346-B3E2-8A2023CBC268}"/>
          </ac:picMkLst>
        </pc:picChg>
        <pc:picChg chg="add del mod">
          <ac:chgData name="延齡 楊" userId="3b99287881d56c4f" providerId="LiveId" clId="{8DC48FF2-0F94-084B-A941-3A63485117C9}" dt="2020-06-27T02:05:28.489" v="3438"/>
          <ac:picMkLst>
            <pc:docMk/>
            <pc:sldMk cId="2870495665" sldId="479"/>
            <ac:picMk id="30" creationId="{5A298B41-860D-F543-9C0E-30F5A55CA084}"/>
          </ac:picMkLst>
        </pc:picChg>
        <pc:picChg chg="add mod modCrop">
          <ac:chgData name="延齡 楊" userId="3b99287881d56c4f" providerId="LiveId" clId="{8DC48FF2-0F94-084B-A941-3A63485117C9}" dt="2020-06-27T02:06:08.106" v="3447" actId="1076"/>
          <ac:picMkLst>
            <pc:docMk/>
            <pc:sldMk cId="2870495665" sldId="479"/>
            <ac:picMk id="31" creationId="{48D5CC8F-D8CE-1D44-9513-755FCC383D8D}"/>
          </ac:picMkLst>
        </pc:picChg>
        <pc:picChg chg="add mod modCrop">
          <ac:chgData name="延齡 楊" userId="3b99287881d56c4f" providerId="LiveId" clId="{8DC48FF2-0F94-084B-A941-3A63485117C9}" dt="2020-06-27T02:14:24.034" v="3510" actId="1076"/>
          <ac:picMkLst>
            <pc:docMk/>
            <pc:sldMk cId="2870495665" sldId="479"/>
            <ac:picMk id="33" creationId="{1CCF30D8-E0FC-0D47-849B-B9516C33E926}"/>
          </ac:picMkLst>
        </pc:picChg>
        <pc:picChg chg="del">
          <ac:chgData name="延齡 楊" userId="3b99287881d56c4f" providerId="LiveId" clId="{8DC48FF2-0F94-084B-A941-3A63485117C9}" dt="2020-06-27T02:07:17.624" v="3465" actId="478"/>
          <ac:picMkLst>
            <pc:docMk/>
            <pc:sldMk cId="2870495665" sldId="479"/>
            <ac:picMk id="42" creationId="{088675BA-3C2C-D446-A800-2DAB6E116DE1}"/>
          </ac:picMkLst>
        </pc:picChg>
      </pc:sldChg>
      <pc:sldChg chg="addSp delSp modSp add">
        <pc:chgData name="延齡 楊" userId="3b99287881d56c4f" providerId="LiveId" clId="{8DC48FF2-0F94-084B-A941-3A63485117C9}" dt="2020-06-27T03:33:17.970" v="3939" actId="113"/>
        <pc:sldMkLst>
          <pc:docMk/>
          <pc:sldMk cId="2484190506" sldId="480"/>
        </pc:sldMkLst>
        <pc:spChg chg="mod">
          <ac:chgData name="延齡 楊" userId="3b99287881d56c4f" providerId="LiveId" clId="{8DC48FF2-0F94-084B-A941-3A63485117C9}" dt="2020-06-27T02:09:02.168" v="3477" actId="20577"/>
          <ac:spMkLst>
            <pc:docMk/>
            <pc:sldMk cId="2484190506" sldId="480"/>
            <ac:spMk id="5" creationId="{4E37F0E2-A711-CC48-B5C7-D0984A539196}"/>
          </ac:spMkLst>
        </pc:spChg>
        <pc:spChg chg="add mod">
          <ac:chgData name="延齡 楊" userId="3b99287881d56c4f" providerId="LiveId" clId="{8DC48FF2-0F94-084B-A941-3A63485117C9}" dt="2020-06-27T02:12:19.849" v="3497" actId="1076"/>
          <ac:spMkLst>
            <pc:docMk/>
            <pc:sldMk cId="2484190506" sldId="480"/>
            <ac:spMk id="34" creationId="{E396A282-475D-304A-BDA6-45BD8DA4F40D}"/>
          </ac:spMkLst>
        </pc:spChg>
        <pc:spChg chg="add mod">
          <ac:chgData name="延齡 楊" userId="3b99287881d56c4f" providerId="LiveId" clId="{8DC48FF2-0F94-084B-A941-3A63485117C9}" dt="2020-06-27T02:12:44.944" v="3504" actId="1076"/>
          <ac:spMkLst>
            <pc:docMk/>
            <pc:sldMk cId="2484190506" sldId="480"/>
            <ac:spMk id="35" creationId="{F4B671CD-9C8C-DE4C-92FF-91D24F712ABD}"/>
          </ac:spMkLst>
        </pc:spChg>
        <pc:spChg chg="del mod">
          <ac:chgData name="延齡 楊" userId="3b99287881d56c4f" providerId="LiveId" clId="{8DC48FF2-0F94-084B-A941-3A63485117C9}" dt="2020-06-27T02:12:35.749" v="3501" actId="478"/>
          <ac:spMkLst>
            <pc:docMk/>
            <pc:sldMk cId="2484190506" sldId="480"/>
            <ac:spMk id="37" creationId="{4D642FCA-7442-234B-994A-7DF3A421A680}"/>
          </ac:spMkLst>
        </pc:spChg>
        <pc:spChg chg="del mod">
          <ac:chgData name="延齡 楊" userId="3b99287881d56c4f" providerId="LiveId" clId="{8DC48FF2-0F94-084B-A941-3A63485117C9}" dt="2020-06-27T02:40:08.896" v="3568" actId="478"/>
          <ac:spMkLst>
            <pc:docMk/>
            <pc:sldMk cId="2484190506" sldId="480"/>
            <ac:spMk id="38" creationId="{2A57671D-3880-5A4D-8841-7546718B3AA4}"/>
          </ac:spMkLst>
        </pc:spChg>
        <pc:spChg chg="del mod">
          <ac:chgData name="延齡 楊" userId="3b99287881d56c4f" providerId="LiveId" clId="{8DC48FF2-0F94-084B-A941-3A63485117C9}" dt="2020-06-27T02:40:08.896" v="3568" actId="478"/>
          <ac:spMkLst>
            <pc:docMk/>
            <pc:sldMk cId="2484190506" sldId="480"/>
            <ac:spMk id="39" creationId="{D1FAEF7C-CAAC-C345-97AA-5C239C0D8020}"/>
          </ac:spMkLst>
        </pc:spChg>
        <pc:spChg chg="mod">
          <ac:chgData name="延齡 楊" userId="3b99287881d56c4f" providerId="LiveId" clId="{8DC48FF2-0F94-084B-A941-3A63485117C9}" dt="2020-06-27T02:12:23.717" v="3498" actId="1076"/>
          <ac:spMkLst>
            <pc:docMk/>
            <pc:sldMk cId="2484190506" sldId="480"/>
            <ac:spMk id="41" creationId="{699E5999-5F17-8840-B1FA-B18A301DD7B5}"/>
          </ac:spMkLst>
        </pc:spChg>
        <pc:spChg chg="add mod">
          <ac:chgData name="延齡 楊" userId="3b99287881d56c4f" providerId="LiveId" clId="{8DC48FF2-0F94-084B-A941-3A63485117C9}" dt="2020-06-27T02:13:11.666" v="3508" actId="14100"/>
          <ac:spMkLst>
            <pc:docMk/>
            <pc:sldMk cId="2484190506" sldId="480"/>
            <ac:spMk id="42" creationId="{D2D3561D-AB36-A04E-A62F-E63E51837E12}"/>
          </ac:spMkLst>
        </pc:spChg>
        <pc:spChg chg="add mod">
          <ac:chgData name="延齡 楊" userId="3b99287881d56c4f" providerId="LiveId" clId="{8DC48FF2-0F94-084B-A941-3A63485117C9}" dt="2020-06-27T02:40:19.378" v="3571" actId="1076"/>
          <ac:spMkLst>
            <pc:docMk/>
            <pc:sldMk cId="2484190506" sldId="480"/>
            <ac:spMk id="44" creationId="{AB4065EE-B1F6-DB49-8E23-CBA5EED4B5A2}"/>
          </ac:spMkLst>
        </pc:spChg>
        <pc:spChg chg="add mod">
          <ac:chgData name="延齡 楊" userId="3b99287881d56c4f" providerId="LiveId" clId="{8DC48FF2-0F94-084B-A941-3A63485117C9}" dt="2020-06-27T02:40:19.378" v="3571" actId="1076"/>
          <ac:spMkLst>
            <pc:docMk/>
            <pc:sldMk cId="2484190506" sldId="480"/>
            <ac:spMk id="45" creationId="{7C7B0588-9972-5A4D-9F82-90BA6C6EE595}"/>
          </ac:spMkLst>
        </pc:spChg>
        <pc:spChg chg="add mod">
          <ac:chgData name="延齡 楊" userId="3b99287881d56c4f" providerId="LiveId" clId="{8DC48FF2-0F94-084B-A941-3A63485117C9}" dt="2020-06-27T02:40:29.352" v="3572" actId="947"/>
          <ac:spMkLst>
            <pc:docMk/>
            <pc:sldMk cId="2484190506" sldId="480"/>
            <ac:spMk id="46" creationId="{4CB2F144-25BF-7548-B4CC-CF8F346118D6}"/>
          </ac:spMkLst>
        </pc:spChg>
        <pc:spChg chg="add del mod">
          <ac:chgData name="延齡 楊" userId="3b99287881d56c4f" providerId="LiveId" clId="{8DC48FF2-0F94-084B-A941-3A63485117C9}" dt="2020-06-27T02:44:21.399" v="3610" actId="478"/>
          <ac:spMkLst>
            <pc:docMk/>
            <pc:sldMk cId="2484190506" sldId="480"/>
            <ac:spMk id="47" creationId="{D25B84CC-ECE3-7540-9AE0-24CA28B1343E}"/>
          </ac:spMkLst>
        </pc:spChg>
        <pc:spChg chg="add mod">
          <ac:chgData name="延齡 楊" userId="3b99287881d56c4f" providerId="LiveId" clId="{8DC48FF2-0F94-084B-A941-3A63485117C9}" dt="2020-06-27T03:33:17.970" v="3939" actId="113"/>
          <ac:spMkLst>
            <pc:docMk/>
            <pc:sldMk cId="2484190506" sldId="480"/>
            <ac:spMk id="48" creationId="{C7F265A6-C271-C54A-9EB9-B08FE18324EB}"/>
          </ac:spMkLst>
        </pc:spChg>
        <pc:picChg chg="add mod modCrop">
          <ac:chgData name="延齡 楊" userId="3b99287881d56c4f" providerId="LiveId" clId="{8DC48FF2-0F94-084B-A941-3A63485117C9}" dt="2020-06-27T02:11:18.301" v="3485" actId="1076"/>
          <ac:picMkLst>
            <pc:docMk/>
            <pc:sldMk cId="2484190506" sldId="480"/>
            <ac:picMk id="26" creationId="{E66DD4A4-135B-DC42-904C-3D8DA1CB24EA}"/>
          </ac:picMkLst>
        </pc:picChg>
        <pc:picChg chg="add mod modCrop">
          <ac:chgData name="延齡 楊" userId="3b99287881d56c4f" providerId="LiveId" clId="{8DC48FF2-0F94-084B-A941-3A63485117C9}" dt="2020-06-27T02:12:09.463" v="3495" actId="1076"/>
          <ac:picMkLst>
            <pc:docMk/>
            <pc:sldMk cId="2484190506" sldId="480"/>
            <ac:picMk id="30" creationId="{83D4FDE8-F25B-0D43-9A75-B9C3F903F865}"/>
          </ac:picMkLst>
        </pc:picChg>
        <pc:picChg chg="del">
          <ac:chgData name="延齡 楊" userId="3b99287881d56c4f" providerId="LiveId" clId="{8DC48FF2-0F94-084B-A941-3A63485117C9}" dt="2020-06-27T02:11:48.241" v="3492" actId="478"/>
          <ac:picMkLst>
            <pc:docMk/>
            <pc:sldMk cId="2484190506" sldId="480"/>
            <ac:picMk id="31" creationId="{48D5CC8F-D8CE-1D44-9513-755FCC383D8D}"/>
          </ac:picMkLst>
        </pc:picChg>
        <pc:picChg chg="del">
          <ac:chgData name="延齡 楊" userId="3b99287881d56c4f" providerId="LiveId" clId="{8DC48FF2-0F94-084B-A941-3A63485117C9}" dt="2020-06-27T02:11:05.595" v="3483" actId="478"/>
          <ac:picMkLst>
            <pc:docMk/>
            <pc:sldMk cId="2484190506" sldId="480"/>
            <ac:picMk id="33" creationId="{1CCF30D8-E0FC-0D47-849B-B9516C33E926}"/>
          </ac:picMkLst>
        </pc:picChg>
      </pc:sldChg>
      <pc:sldChg chg="addSp delSp modSp add">
        <pc:chgData name="延齡 楊" userId="3b99287881d56c4f" providerId="LiveId" clId="{8DC48FF2-0F94-084B-A941-3A63485117C9}" dt="2020-06-27T03:31:55.060" v="3938" actId="1076"/>
        <pc:sldMkLst>
          <pc:docMk/>
          <pc:sldMk cId="4155947881" sldId="481"/>
        </pc:sldMkLst>
        <pc:spChg chg="del">
          <ac:chgData name="延齡 楊" userId="3b99287881d56c4f" providerId="LiveId" clId="{8DC48FF2-0F94-084B-A941-3A63485117C9}" dt="2020-06-27T02:33:46.681" v="3557" actId="478"/>
          <ac:spMkLst>
            <pc:docMk/>
            <pc:sldMk cId="4155947881" sldId="481"/>
            <ac:spMk id="2" creationId="{BB354D8C-4D10-4225-8F98-10CB7CFB9541}"/>
          </ac:spMkLst>
        </pc:spChg>
        <pc:spChg chg="del">
          <ac:chgData name="延齡 楊" userId="3b99287881d56c4f" providerId="LiveId" clId="{8DC48FF2-0F94-084B-A941-3A63485117C9}" dt="2020-06-27T02:33:46.681" v="3557" actId="478"/>
          <ac:spMkLst>
            <pc:docMk/>
            <pc:sldMk cId="4155947881" sldId="481"/>
            <ac:spMk id="7" creationId="{4385A1B3-5A93-6A47-9542-E1E3A7B4106C}"/>
          </ac:spMkLst>
        </pc:spChg>
        <pc:spChg chg="del">
          <ac:chgData name="延齡 楊" userId="3b99287881d56c4f" providerId="LiveId" clId="{8DC48FF2-0F94-084B-A941-3A63485117C9}" dt="2020-06-27T02:33:46.681" v="3557" actId="478"/>
          <ac:spMkLst>
            <pc:docMk/>
            <pc:sldMk cId="4155947881" sldId="481"/>
            <ac:spMk id="9" creationId="{3DEA9E1C-0134-BD40-8DC7-6D92567C39B4}"/>
          </ac:spMkLst>
        </pc:spChg>
        <pc:spChg chg="add mod">
          <ac:chgData name="延齡 楊" userId="3b99287881d56c4f" providerId="LiveId" clId="{8DC48FF2-0F94-084B-A941-3A63485117C9}" dt="2020-06-27T02:34:45.075" v="3567" actId="1035"/>
          <ac:spMkLst>
            <pc:docMk/>
            <pc:sldMk cId="4155947881" sldId="481"/>
            <ac:spMk id="15" creationId="{AFEB24B5-47AD-DC44-A48E-768E45903DB3}"/>
          </ac:spMkLst>
        </pc:spChg>
        <pc:spChg chg="add mod">
          <ac:chgData name="延齡 楊" userId="3b99287881d56c4f" providerId="LiveId" clId="{8DC48FF2-0F94-084B-A941-3A63485117C9}" dt="2020-06-27T03:31:55.060" v="3938" actId="1076"/>
          <ac:spMkLst>
            <pc:docMk/>
            <pc:sldMk cId="4155947881" sldId="481"/>
            <ac:spMk id="16" creationId="{604CD446-6A93-AC44-8F4F-0E8B9E0B3391}"/>
          </ac:spMkLst>
        </pc:spChg>
        <pc:picChg chg="add mod">
          <ac:chgData name="延齡 楊" userId="3b99287881d56c4f" providerId="LiveId" clId="{8DC48FF2-0F94-084B-A941-3A63485117C9}" dt="2020-06-27T02:33:59.744" v="3559" actId="1076"/>
          <ac:picMkLst>
            <pc:docMk/>
            <pc:sldMk cId="4155947881" sldId="481"/>
            <ac:picMk id="4" creationId="{EA116468-A261-D941-B564-AEF02ACA4761}"/>
          </ac:picMkLst>
        </pc:picChg>
        <pc:picChg chg="add del mod">
          <ac:chgData name="延齡 楊" userId="3b99287881d56c4f" providerId="LiveId" clId="{8DC48FF2-0F94-084B-A941-3A63485117C9}" dt="2020-06-27T02:34:18.907" v="3561" actId="478"/>
          <ac:picMkLst>
            <pc:docMk/>
            <pc:sldMk cId="4155947881" sldId="481"/>
            <ac:picMk id="8" creationId="{D56F60EE-A61B-1C45-B09F-F90CB4A50708}"/>
          </ac:picMkLst>
        </pc:picChg>
        <pc:picChg chg="del">
          <ac:chgData name="延齡 楊" userId="3b99287881d56c4f" providerId="LiveId" clId="{8DC48FF2-0F94-084B-A941-3A63485117C9}" dt="2020-06-27T02:33:46.681" v="3557" actId="478"/>
          <ac:picMkLst>
            <pc:docMk/>
            <pc:sldMk cId="4155947881" sldId="481"/>
            <ac:picMk id="10" creationId="{34187CF3-9151-1947-927C-3F3388D22A73}"/>
          </ac:picMkLst>
        </pc:picChg>
        <pc:picChg chg="add mod">
          <ac:chgData name="延齡 楊" userId="3b99287881d56c4f" providerId="LiveId" clId="{8DC48FF2-0F94-084B-A941-3A63485117C9}" dt="2020-06-27T02:34:27.142" v="3563" actId="1076"/>
          <ac:picMkLst>
            <pc:docMk/>
            <pc:sldMk cId="4155947881" sldId="481"/>
            <ac:picMk id="12" creationId="{B1D63F0A-A2A0-1E4C-8B50-0E96D6998A1D}"/>
          </ac:picMkLst>
        </pc:picChg>
      </pc:sldChg>
      <pc:sldChg chg="addSp delSp modSp add modNotesTx">
        <pc:chgData name="延齡 楊" userId="3b99287881d56c4f" providerId="LiveId" clId="{8DC48FF2-0F94-084B-A941-3A63485117C9}" dt="2020-06-28T14:39:07.999" v="6539" actId="403"/>
        <pc:sldMkLst>
          <pc:docMk/>
          <pc:sldMk cId="996475686" sldId="482"/>
        </pc:sldMkLst>
        <pc:spChg chg="del mod">
          <ac:chgData name="延齡 楊" userId="3b99287881d56c4f" providerId="LiveId" clId="{8DC48FF2-0F94-084B-A941-3A63485117C9}" dt="2020-06-28T13:43:44.246" v="6224" actId="478"/>
          <ac:spMkLst>
            <pc:docMk/>
            <pc:sldMk cId="996475686" sldId="482"/>
            <ac:spMk id="2" creationId="{9922ECF3-6AF0-4856-A97C-7CEB63604423}"/>
          </ac:spMkLst>
        </pc:spChg>
        <pc:spChg chg="add mod">
          <ac:chgData name="延齡 楊" userId="3b99287881d56c4f" providerId="LiveId" clId="{8DC48FF2-0F94-084B-A941-3A63485117C9}" dt="2020-06-28T13:50:38.398" v="6277" actId="1076"/>
          <ac:spMkLst>
            <pc:docMk/>
            <pc:sldMk cId="996475686" sldId="482"/>
            <ac:spMk id="3" creationId="{314DAF1A-3B02-A641-8C1A-1C54CDD2330B}"/>
          </ac:spMkLst>
        </pc:spChg>
        <pc:spChg chg="mod">
          <ac:chgData name="延齡 楊" userId="3b99287881d56c4f" providerId="LiveId" clId="{8DC48FF2-0F94-084B-A941-3A63485117C9}" dt="2020-06-28T14:39:07.999" v="6539" actId="403"/>
          <ac:spMkLst>
            <pc:docMk/>
            <pc:sldMk cId="996475686" sldId="482"/>
            <ac:spMk id="5" creationId="{2FDC5812-9BDA-4344-97A6-8569986A66E3}"/>
          </ac:spMkLst>
        </pc:spChg>
        <pc:picChg chg="add del mod">
          <ac:chgData name="延齡 楊" userId="3b99287881d56c4f" providerId="LiveId" clId="{8DC48FF2-0F94-084B-A941-3A63485117C9}" dt="2020-06-28T13:45:30.801" v="6228" actId="478"/>
          <ac:picMkLst>
            <pc:docMk/>
            <pc:sldMk cId="996475686" sldId="482"/>
            <ac:picMk id="6" creationId="{7B6A4841-8790-D64E-8E79-33C3B0EFCBDB}"/>
          </ac:picMkLst>
        </pc:picChg>
        <pc:picChg chg="add mod">
          <ac:chgData name="延齡 楊" userId="3b99287881d56c4f" providerId="LiveId" clId="{8DC48FF2-0F94-084B-A941-3A63485117C9}" dt="2020-06-28T13:50:46.120" v="6280" actId="1076"/>
          <ac:picMkLst>
            <pc:docMk/>
            <pc:sldMk cId="996475686" sldId="482"/>
            <ac:picMk id="8" creationId="{8299DCF6-5D0E-414E-A86A-C58CDF43522A}"/>
          </ac:picMkLst>
        </pc:picChg>
      </pc:sldChg>
      <pc:sldChg chg="addSp delSp modSp add ord modNotesTx">
        <pc:chgData name="延齡 楊" userId="3b99287881d56c4f" providerId="LiveId" clId="{8DC48FF2-0F94-084B-A941-3A63485117C9}" dt="2020-06-28T15:28:27.231" v="7089"/>
        <pc:sldMkLst>
          <pc:docMk/>
          <pc:sldMk cId="1388172804" sldId="483"/>
        </pc:sldMkLst>
        <pc:spChg chg="add del mod">
          <ac:chgData name="延齡 楊" userId="3b99287881d56c4f" providerId="LiveId" clId="{8DC48FF2-0F94-084B-A941-3A63485117C9}" dt="2020-06-28T14:44:34.996" v="6557" actId="478"/>
          <ac:spMkLst>
            <pc:docMk/>
            <pc:sldMk cId="1388172804" sldId="483"/>
            <ac:spMk id="2" creationId="{95269198-E757-1D4C-B950-C6D1834D94DC}"/>
          </ac:spMkLst>
        </pc:spChg>
        <pc:spChg chg="add del mod">
          <ac:chgData name="延齡 楊" userId="3b99287881d56c4f" providerId="LiveId" clId="{8DC48FF2-0F94-084B-A941-3A63485117C9}" dt="2020-06-28T14:42:57.290" v="6556"/>
          <ac:spMkLst>
            <pc:docMk/>
            <pc:sldMk cId="1388172804" sldId="483"/>
            <ac:spMk id="3" creationId="{57204899-D7BC-8348-AF2B-38642692821C}"/>
          </ac:spMkLst>
        </pc:spChg>
        <pc:spChg chg="add del mod">
          <ac:chgData name="延齡 楊" userId="3b99287881d56c4f" providerId="LiveId" clId="{8DC48FF2-0F94-084B-A941-3A63485117C9}" dt="2020-06-28T15:16:09.171" v="6985" actId="478"/>
          <ac:spMkLst>
            <pc:docMk/>
            <pc:sldMk cId="1388172804" sldId="483"/>
            <ac:spMk id="4" creationId="{81C4D82F-1D09-2649-BEA3-1E417981C3D5}"/>
          </ac:spMkLst>
        </pc:spChg>
        <pc:spChg chg="mod">
          <ac:chgData name="延齡 楊" userId="3b99287881d56c4f" providerId="LiveId" clId="{8DC48FF2-0F94-084B-A941-3A63485117C9}" dt="2020-06-28T00:38:48.526" v="4238" actId="20577"/>
          <ac:spMkLst>
            <pc:docMk/>
            <pc:sldMk cId="1388172804" sldId="483"/>
            <ac:spMk id="5" creationId="{2FDC5812-9BDA-4344-97A6-8569986A66E3}"/>
          </ac:spMkLst>
        </pc:spChg>
        <pc:spChg chg="add mod">
          <ac:chgData name="延齡 楊" userId="3b99287881d56c4f" providerId="LiveId" clId="{8DC48FF2-0F94-084B-A941-3A63485117C9}" dt="2020-06-28T15:19:10.362" v="7002" actId="207"/>
          <ac:spMkLst>
            <pc:docMk/>
            <pc:sldMk cId="1388172804" sldId="483"/>
            <ac:spMk id="6" creationId="{7E8A4761-A8DC-3941-A408-3B88E2E6BC94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8" creationId="{6DF32B51-2C44-7941-B8C6-8F8B4A8522FA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9" creationId="{3D8EF7D3-6530-C54B-882E-B18A55101A8B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10" creationId="{73350811-4010-8A4B-B853-79779D3B329E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11" creationId="{1BF84319-D6C3-4140-9017-1B7D36B491A3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17" creationId="{5A971409-71D0-3947-8683-ECAF81E44E1D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18" creationId="{654B6A41-EF63-0D44-9CE9-02E4DF7F5EB8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19" creationId="{2BAA353E-0FA8-9D49-B177-0D0BBE7FCA15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20" creationId="{ABE8F6C7-C01E-3744-85E2-390877CA5A74}"/>
          </ac:spMkLst>
        </pc:spChg>
        <pc:spChg chg="add del mod">
          <ac:chgData name="延齡 楊" userId="3b99287881d56c4f" providerId="LiveId" clId="{8DC48FF2-0F94-084B-A941-3A63485117C9}" dt="2020-06-28T14:44:34.996" v="6557" actId="478"/>
          <ac:spMkLst>
            <pc:docMk/>
            <pc:sldMk cId="1388172804" sldId="483"/>
            <ac:spMk id="42" creationId="{99F03A88-BC14-AE4C-BBFD-54803201D563}"/>
          </ac:spMkLst>
        </pc:spChg>
        <pc:spChg chg="add del mod">
          <ac:chgData name="延齡 楊" userId="3b99287881d56c4f" providerId="LiveId" clId="{8DC48FF2-0F94-084B-A941-3A63485117C9}" dt="2020-06-28T14:44:34.996" v="6557" actId="478"/>
          <ac:spMkLst>
            <pc:docMk/>
            <pc:sldMk cId="1388172804" sldId="483"/>
            <ac:spMk id="45" creationId="{225BD85D-902A-0C46-81AA-10D404B7F65D}"/>
          </ac:spMkLst>
        </pc:spChg>
        <pc:spChg chg="add mod">
          <ac:chgData name="延齡 楊" userId="3b99287881d56c4f" providerId="LiveId" clId="{8DC48FF2-0F94-084B-A941-3A63485117C9}" dt="2020-06-28T15:16:02.548" v="6983" actId="20577"/>
          <ac:spMkLst>
            <pc:docMk/>
            <pc:sldMk cId="1388172804" sldId="483"/>
            <ac:spMk id="46" creationId="{911E9631-5C16-7B48-B2C1-2E7C3CCB3989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48" creationId="{5B0D82CA-860C-3242-B62C-65EBB394517C}"/>
          </ac:spMkLst>
        </pc:spChg>
        <pc:spChg chg="add mod">
          <ac:chgData name="延齡 楊" userId="3b99287881d56c4f" providerId="LiveId" clId="{8DC48FF2-0F94-084B-A941-3A63485117C9}" dt="2020-06-28T15:28:27.231" v="7089"/>
          <ac:spMkLst>
            <pc:docMk/>
            <pc:sldMk cId="1388172804" sldId="483"/>
            <ac:spMk id="52" creationId="{F03F3392-EB49-034B-8CBA-0924827D1067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54" creationId="{95B619A1-C349-E149-8AA7-DE98340BA62A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55" creationId="{5177E4BD-3FBC-AC4D-979B-DBA3929B42DE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56" creationId="{83F29780-6610-8D44-A46E-C6013D123C7D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57" creationId="{3CEE9272-EF89-764A-9C8D-293F6116D4E5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68" creationId="{4FCBC37C-83BF-2A47-90C9-A99844C6665A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69" creationId="{D54F57E4-C1C5-404E-9C68-312B80570B92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70" creationId="{C92D15EF-6BD5-9F45-8B66-73896712A15C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71" creationId="{80AA6E89-FD3A-7441-805D-69FE236F79C6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74" creationId="{66CE2D58-AB8D-8641-8D98-F26BAD02ADB1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75" creationId="{05CF4652-716C-744B-8A70-3B1719199E7B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76" creationId="{29B3CFA5-6373-B844-9590-138CE9F4C8F2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77" creationId="{A11C9794-FF5D-8F42-B054-40F933882676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78" creationId="{DE3B620F-786A-524B-B6FE-06C3339297E8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81" creationId="{9674B3A3-794E-9E42-9CAF-E7B34528D06B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82" creationId="{690FA917-4567-374B-B275-80D2CECDAADB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83" creationId="{F288E7A0-C21F-A241-8ACB-5C387A919D70}"/>
          </ac:spMkLst>
        </pc:spChg>
        <pc:spChg chg="del">
          <ac:chgData name="延齡 楊" userId="3b99287881d56c4f" providerId="LiveId" clId="{8DC48FF2-0F94-084B-A941-3A63485117C9}" dt="2020-06-28T00:28:47.416" v="4230" actId="478"/>
          <ac:spMkLst>
            <pc:docMk/>
            <pc:sldMk cId="1388172804" sldId="483"/>
            <ac:spMk id="85" creationId="{E6D9E5D0-4178-594D-AA68-D16F25697E9E}"/>
          </ac:spMkLst>
        </pc:spChg>
        <pc:picChg chg="del">
          <ac:chgData name="延齡 楊" userId="3b99287881d56c4f" providerId="LiveId" clId="{8DC48FF2-0F94-084B-A941-3A63485117C9}" dt="2020-06-28T00:28:47.416" v="4230" actId="478"/>
          <ac:picMkLst>
            <pc:docMk/>
            <pc:sldMk cId="1388172804" sldId="483"/>
            <ac:picMk id="80" creationId="{355EAAD8-32C2-5641-98E4-70C29C90CA91}"/>
          </ac:picMkLst>
        </pc:picChg>
        <pc:cxnChg chg="del">
          <ac:chgData name="延齡 楊" userId="3b99287881d56c4f" providerId="LiveId" clId="{8DC48FF2-0F94-084B-A941-3A63485117C9}" dt="2020-06-28T00:28:47.416" v="4230" actId="478"/>
          <ac:cxnSpMkLst>
            <pc:docMk/>
            <pc:sldMk cId="1388172804" sldId="483"/>
            <ac:cxnSpMk id="12" creationId="{7C0006AA-B288-2442-B87E-12184A6D4977}"/>
          </ac:cxnSpMkLst>
        </pc:cxnChg>
        <pc:cxnChg chg="del">
          <ac:chgData name="延齡 楊" userId="3b99287881d56c4f" providerId="LiveId" clId="{8DC48FF2-0F94-084B-A941-3A63485117C9}" dt="2020-06-28T00:28:47.416" v="4230" actId="478"/>
          <ac:cxnSpMkLst>
            <pc:docMk/>
            <pc:sldMk cId="1388172804" sldId="483"/>
            <ac:cxnSpMk id="13" creationId="{BF66808E-EF53-964C-9DA9-4539D21A4964}"/>
          </ac:cxnSpMkLst>
        </pc:cxnChg>
        <pc:cxnChg chg="del">
          <ac:chgData name="延齡 楊" userId="3b99287881d56c4f" providerId="LiveId" clId="{8DC48FF2-0F94-084B-A941-3A63485117C9}" dt="2020-06-28T00:28:47.416" v="4230" actId="478"/>
          <ac:cxnSpMkLst>
            <pc:docMk/>
            <pc:sldMk cId="1388172804" sldId="483"/>
            <ac:cxnSpMk id="14" creationId="{F99410A5-26DA-5544-902C-BD101F7962CC}"/>
          </ac:cxnSpMkLst>
        </pc:cxnChg>
        <pc:cxnChg chg="del">
          <ac:chgData name="延齡 楊" userId="3b99287881d56c4f" providerId="LiveId" clId="{8DC48FF2-0F94-084B-A941-3A63485117C9}" dt="2020-06-28T00:28:47.416" v="4230" actId="478"/>
          <ac:cxnSpMkLst>
            <pc:docMk/>
            <pc:sldMk cId="1388172804" sldId="483"/>
            <ac:cxnSpMk id="49" creationId="{83A025DA-635A-454E-B1FB-FA6E2E1A4430}"/>
          </ac:cxnSpMkLst>
        </pc:cxnChg>
        <pc:cxnChg chg="del">
          <ac:chgData name="延齡 楊" userId="3b99287881d56c4f" providerId="LiveId" clId="{8DC48FF2-0F94-084B-A941-3A63485117C9}" dt="2020-06-28T00:28:47.416" v="4230" actId="478"/>
          <ac:cxnSpMkLst>
            <pc:docMk/>
            <pc:sldMk cId="1388172804" sldId="483"/>
            <ac:cxnSpMk id="50" creationId="{1F21ECCC-AFB7-274A-BE83-6BA8F3929C65}"/>
          </ac:cxnSpMkLst>
        </pc:cxnChg>
        <pc:cxnChg chg="del">
          <ac:chgData name="延齡 楊" userId="3b99287881d56c4f" providerId="LiveId" clId="{8DC48FF2-0F94-084B-A941-3A63485117C9}" dt="2020-06-28T00:28:47.416" v="4230" actId="478"/>
          <ac:cxnSpMkLst>
            <pc:docMk/>
            <pc:sldMk cId="1388172804" sldId="483"/>
            <ac:cxnSpMk id="51" creationId="{7F7E326B-4760-8B44-AC8D-421BFB350947}"/>
          </ac:cxnSpMkLst>
        </pc:cxnChg>
        <pc:cxnChg chg="del">
          <ac:chgData name="延齡 楊" userId="3b99287881d56c4f" providerId="LiveId" clId="{8DC48FF2-0F94-084B-A941-3A63485117C9}" dt="2020-06-28T00:28:47.416" v="4230" actId="478"/>
          <ac:cxnSpMkLst>
            <pc:docMk/>
            <pc:sldMk cId="1388172804" sldId="483"/>
            <ac:cxnSpMk id="62" creationId="{CD269601-E105-924C-9073-CB82D4DAA819}"/>
          </ac:cxnSpMkLst>
        </pc:cxnChg>
        <pc:cxnChg chg="del">
          <ac:chgData name="延齡 楊" userId="3b99287881d56c4f" providerId="LiveId" clId="{8DC48FF2-0F94-084B-A941-3A63485117C9}" dt="2020-06-28T00:28:47.416" v="4230" actId="478"/>
          <ac:cxnSpMkLst>
            <pc:docMk/>
            <pc:sldMk cId="1388172804" sldId="483"/>
            <ac:cxnSpMk id="65" creationId="{7274DF40-676F-514B-9311-CA27397283D1}"/>
          </ac:cxnSpMkLst>
        </pc:cxnChg>
        <pc:cxnChg chg="del">
          <ac:chgData name="延齡 楊" userId="3b99287881d56c4f" providerId="LiveId" clId="{8DC48FF2-0F94-084B-A941-3A63485117C9}" dt="2020-06-28T00:28:47.416" v="4230" actId="478"/>
          <ac:cxnSpMkLst>
            <pc:docMk/>
            <pc:sldMk cId="1388172804" sldId="483"/>
            <ac:cxnSpMk id="66" creationId="{DBC81B5E-EF7B-1445-974D-860E5B976EA1}"/>
          </ac:cxnSpMkLst>
        </pc:cxnChg>
        <pc:cxnChg chg="del">
          <ac:chgData name="延齡 楊" userId="3b99287881d56c4f" providerId="LiveId" clId="{8DC48FF2-0F94-084B-A941-3A63485117C9}" dt="2020-06-28T00:28:47.416" v="4230" actId="478"/>
          <ac:cxnSpMkLst>
            <pc:docMk/>
            <pc:sldMk cId="1388172804" sldId="483"/>
            <ac:cxnSpMk id="67" creationId="{55BFA30F-2E68-8349-AF34-049EB4F2C0EE}"/>
          </ac:cxnSpMkLst>
        </pc:cxnChg>
      </pc:sldChg>
      <pc:sldChg chg="addSp delSp modSp add">
        <pc:chgData name="延齡 楊" userId="3b99287881d56c4f" providerId="LiveId" clId="{8DC48FF2-0F94-084B-A941-3A63485117C9}" dt="2020-06-29T12:15:18.721" v="9515" actId="1076"/>
        <pc:sldMkLst>
          <pc:docMk/>
          <pc:sldMk cId="1004748248" sldId="484"/>
        </pc:sldMkLst>
        <pc:spChg chg="add del mod">
          <ac:chgData name="延齡 楊" userId="3b99287881d56c4f" providerId="LiveId" clId="{8DC48FF2-0F94-084B-A941-3A63485117C9}" dt="2020-06-28T03:40:33.423" v="5109" actId="21"/>
          <ac:spMkLst>
            <pc:docMk/>
            <pc:sldMk cId="1004748248" sldId="484"/>
            <ac:spMk id="2" creationId="{3E8D2B10-5553-374A-A152-961B4C571322}"/>
          </ac:spMkLst>
        </pc:spChg>
        <pc:spChg chg="add mod">
          <ac:chgData name="延齡 楊" userId="3b99287881d56c4f" providerId="LiveId" clId="{8DC48FF2-0F94-084B-A941-3A63485117C9}" dt="2020-06-28T04:06:53.637" v="5280" actId="1076"/>
          <ac:spMkLst>
            <pc:docMk/>
            <pc:sldMk cId="1004748248" sldId="484"/>
            <ac:spMk id="3" creationId="{32D0A336-2D04-AD45-8E70-AD44DA0BA10D}"/>
          </ac:spMkLst>
        </pc:spChg>
        <pc:spChg chg="mod">
          <ac:chgData name="延齡 楊" userId="3b99287881d56c4f" providerId="LiveId" clId="{8DC48FF2-0F94-084B-A941-3A63485117C9}" dt="2020-06-28T04:28:04.206" v="5438" actId="20577"/>
          <ac:spMkLst>
            <pc:docMk/>
            <pc:sldMk cId="1004748248" sldId="484"/>
            <ac:spMk id="5" creationId="{2FDC5812-9BDA-4344-97A6-8569986A66E3}"/>
          </ac:spMkLst>
        </pc:spChg>
        <pc:spChg chg="del">
          <ac:chgData name="延齡 楊" userId="3b99287881d56c4f" providerId="LiveId" clId="{8DC48FF2-0F94-084B-A941-3A63485117C9}" dt="2020-06-28T03:39:00.610" v="5094" actId="478"/>
          <ac:spMkLst>
            <pc:docMk/>
            <pc:sldMk cId="1004748248" sldId="484"/>
            <ac:spMk id="7" creationId="{CC448551-DCB3-E24F-B419-5B68A24EE486}"/>
          </ac:spMkLst>
        </pc:spChg>
        <pc:spChg chg="del">
          <ac:chgData name="延齡 楊" userId="3b99287881d56c4f" providerId="LiveId" clId="{8DC48FF2-0F94-084B-A941-3A63485117C9}" dt="2020-06-28T03:38:55.831" v="5093" actId="478"/>
          <ac:spMkLst>
            <pc:docMk/>
            <pc:sldMk cId="1004748248" sldId="484"/>
            <ac:spMk id="9" creationId="{77DD0B6C-A71C-EC49-83B8-6D45ACC4DA7F}"/>
          </ac:spMkLst>
        </pc:spChg>
        <pc:spChg chg="add mod">
          <ac:chgData name="延齡 楊" userId="3b99287881d56c4f" providerId="LiveId" clId="{8DC48FF2-0F94-084B-A941-3A63485117C9}" dt="2020-06-29T12:15:18.721" v="9515" actId="1076"/>
          <ac:spMkLst>
            <pc:docMk/>
            <pc:sldMk cId="1004748248" sldId="484"/>
            <ac:spMk id="10" creationId="{591CE21E-E5AC-8A42-ABB4-E1413E408926}"/>
          </ac:spMkLst>
        </pc:spChg>
        <pc:spChg chg="del">
          <ac:chgData name="延齡 楊" userId="3b99287881d56c4f" providerId="LiveId" clId="{8DC48FF2-0F94-084B-A941-3A63485117C9}" dt="2020-06-28T03:38:55.831" v="5093" actId="478"/>
          <ac:spMkLst>
            <pc:docMk/>
            <pc:sldMk cId="1004748248" sldId="484"/>
            <ac:spMk id="10" creationId="{D7F3E970-9D11-2947-9BFF-F57EEEA9FEF2}"/>
          </ac:spMkLst>
        </pc:spChg>
        <pc:spChg chg="mod">
          <ac:chgData name="延齡 楊" userId="3b99287881d56c4f" providerId="LiveId" clId="{8DC48FF2-0F94-084B-A941-3A63485117C9}" dt="2020-06-29T12:14:58.347" v="9484" actId="20577"/>
          <ac:spMkLst>
            <pc:docMk/>
            <pc:sldMk cId="1004748248" sldId="484"/>
            <ac:spMk id="11" creationId="{ACD9FA56-36EB-F948-9F60-41B21447C0B5}"/>
          </ac:spMkLst>
        </pc:spChg>
        <pc:spChg chg="mod">
          <ac:chgData name="延齡 楊" userId="3b99287881d56c4f" providerId="LiveId" clId="{8DC48FF2-0F94-084B-A941-3A63485117C9}" dt="2020-06-28T04:06:47.797" v="5279" actId="1076"/>
          <ac:spMkLst>
            <pc:docMk/>
            <pc:sldMk cId="1004748248" sldId="484"/>
            <ac:spMk id="12" creationId="{38799ED9-3F1A-1C4C-834A-9610422F6CE4}"/>
          </ac:spMkLst>
        </pc:spChg>
        <pc:spChg chg="add del mod">
          <ac:chgData name="延齡 楊" userId="3b99287881d56c4f" providerId="LiveId" clId="{8DC48FF2-0F94-084B-A941-3A63485117C9}" dt="2020-06-28T03:43:32.044" v="5137" actId="478"/>
          <ac:spMkLst>
            <pc:docMk/>
            <pc:sldMk cId="1004748248" sldId="484"/>
            <ac:spMk id="13" creationId="{B286DB27-D843-684A-B3D4-E53AD2676077}"/>
          </ac:spMkLst>
        </pc:spChg>
        <pc:spChg chg="add mod">
          <ac:chgData name="延齡 楊" userId="3b99287881d56c4f" providerId="LiveId" clId="{8DC48FF2-0F94-084B-A941-3A63485117C9}" dt="2020-06-28T04:06:39.897" v="5277" actId="1076"/>
          <ac:spMkLst>
            <pc:docMk/>
            <pc:sldMk cId="1004748248" sldId="484"/>
            <ac:spMk id="14" creationId="{2EBC1AB9-B2A2-C842-B3D2-70BF2E7831D3}"/>
          </ac:spMkLst>
        </pc:spChg>
        <pc:spChg chg="add mod">
          <ac:chgData name="延齡 楊" userId="3b99287881d56c4f" providerId="LiveId" clId="{8DC48FF2-0F94-084B-A941-3A63485117C9}" dt="2020-06-28T04:07:06.613" v="5281" actId="1076"/>
          <ac:spMkLst>
            <pc:docMk/>
            <pc:sldMk cId="1004748248" sldId="484"/>
            <ac:spMk id="15" creationId="{FC91069C-D493-2E49-9A5E-9281B1891866}"/>
          </ac:spMkLst>
        </pc:spChg>
      </pc:sldChg>
      <pc:sldChg chg="addSp delSp modSp add">
        <pc:chgData name="延齡 楊" userId="3b99287881d56c4f" providerId="LiveId" clId="{8DC48FF2-0F94-084B-A941-3A63485117C9}" dt="2020-06-28T04:19:11.192" v="5382" actId="207"/>
        <pc:sldMkLst>
          <pc:docMk/>
          <pc:sldMk cId="955934249" sldId="485"/>
        </pc:sldMkLst>
        <pc:spChg chg="add mod">
          <ac:chgData name="延齡 楊" userId="3b99287881d56c4f" providerId="LiveId" clId="{8DC48FF2-0F94-084B-A941-3A63485117C9}" dt="2020-06-28T04:19:11.192" v="5382" actId="207"/>
          <ac:spMkLst>
            <pc:docMk/>
            <pc:sldMk cId="955934249" sldId="485"/>
            <ac:spMk id="2" creationId="{EDBC8C9D-98FE-7F4A-94AA-9512A56530B8}"/>
          </ac:spMkLst>
        </pc:spChg>
        <pc:spChg chg="del">
          <ac:chgData name="延齡 楊" userId="3b99287881d56c4f" providerId="LiveId" clId="{8DC48FF2-0F94-084B-A941-3A63485117C9}" dt="2020-06-28T04:13:03.949" v="5283" actId="478"/>
          <ac:spMkLst>
            <pc:docMk/>
            <pc:sldMk cId="955934249" sldId="485"/>
            <ac:spMk id="15" creationId="{3C8032D9-8049-1541-940B-6E8154B6C92E}"/>
          </ac:spMkLst>
        </pc:spChg>
        <pc:spChg chg="del mod">
          <ac:chgData name="延齡 楊" userId="3b99287881d56c4f" providerId="LiveId" clId="{8DC48FF2-0F94-084B-A941-3A63485117C9}" dt="2020-06-28T04:17:54.618" v="5361" actId="478"/>
          <ac:spMkLst>
            <pc:docMk/>
            <pc:sldMk cId="955934249" sldId="485"/>
            <ac:spMk id="18" creationId="{5D71563C-C963-1545-B71B-9752055F86DE}"/>
          </ac:spMkLst>
        </pc:spChg>
      </pc:sldChg>
      <pc:sldChg chg="addSp delSp modSp add ord">
        <pc:chgData name="延齡 楊" userId="3b99287881d56c4f" providerId="LiveId" clId="{8DC48FF2-0F94-084B-A941-3A63485117C9}" dt="2020-06-28T04:38:07.167" v="5513" actId="1076"/>
        <pc:sldMkLst>
          <pc:docMk/>
          <pc:sldMk cId="2867399755" sldId="486"/>
        </pc:sldMkLst>
        <pc:spChg chg="add mod">
          <ac:chgData name="延齡 楊" userId="3b99287881d56c4f" providerId="LiveId" clId="{8DC48FF2-0F94-084B-A941-3A63485117C9}" dt="2020-06-28T04:38:07.167" v="5513" actId="1076"/>
          <ac:spMkLst>
            <pc:docMk/>
            <pc:sldMk cId="2867399755" sldId="486"/>
            <ac:spMk id="2" creationId="{028D178E-1369-314C-AD2B-D7E6BBC7574C}"/>
          </ac:spMkLst>
        </pc:spChg>
        <pc:spChg chg="del">
          <ac:chgData name="延齡 楊" userId="3b99287881d56c4f" providerId="LiveId" clId="{8DC48FF2-0F94-084B-A941-3A63485117C9}" dt="2020-06-28T04:33:12.506" v="5441" actId="478"/>
          <ac:spMkLst>
            <pc:docMk/>
            <pc:sldMk cId="2867399755" sldId="486"/>
            <ac:spMk id="3" creationId="{32D0A336-2D04-AD45-8E70-AD44DA0BA10D}"/>
          </ac:spMkLst>
        </pc:spChg>
        <pc:spChg chg="add mod">
          <ac:chgData name="延齡 楊" userId="3b99287881d56c4f" providerId="LiveId" clId="{8DC48FF2-0F94-084B-A941-3A63485117C9}" dt="2020-06-28T04:38:07.167" v="5513" actId="1076"/>
          <ac:spMkLst>
            <pc:docMk/>
            <pc:sldMk cId="2867399755" sldId="486"/>
            <ac:spMk id="4" creationId="{2EA6B695-BF95-6D43-B076-51B8ACE61FE3}"/>
          </ac:spMkLst>
        </pc:spChg>
        <pc:spChg chg="add mod">
          <ac:chgData name="延齡 楊" userId="3b99287881d56c4f" providerId="LiveId" clId="{8DC48FF2-0F94-084B-A941-3A63485117C9}" dt="2020-06-28T04:38:07.167" v="5513" actId="1076"/>
          <ac:spMkLst>
            <pc:docMk/>
            <pc:sldMk cId="2867399755" sldId="486"/>
            <ac:spMk id="6" creationId="{E049A6C4-4096-CD40-B0DA-37767573FC40}"/>
          </ac:spMkLst>
        </pc:spChg>
        <pc:spChg chg="add mod">
          <ac:chgData name="延齡 楊" userId="3b99287881d56c4f" providerId="LiveId" clId="{8DC48FF2-0F94-084B-A941-3A63485117C9}" dt="2020-06-28T04:38:07.167" v="5513" actId="1076"/>
          <ac:spMkLst>
            <pc:docMk/>
            <pc:sldMk cId="2867399755" sldId="486"/>
            <ac:spMk id="7" creationId="{70DFF6A8-A773-7942-939E-3E1818D527A1}"/>
          </ac:spMkLst>
        </pc:spChg>
        <pc:spChg chg="add del mod">
          <ac:chgData name="延齡 楊" userId="3b99287881d56c4f" providerId="LiveId" clId="{8DC48FF2-0F94-084B-A941-3A63485117C9}" dt="2020-06-28T04:36:20.845" v="5492" actId="478"/>
          <ac:spMkLst>
            <pc:docMk/>
            <pc:sldMk cId="2867399755" sldId="486"/>
            <ac:spMk id="8" creationId="{8E25A219-2F1A-2545-8CB7-DE6F3CF275CD}"/>
          </ac:spMkLst>
        </pc:spChg>
        <pc:spChg chg="del">
          <ac:chgData name="延齡 楊" userId="3b99287881d56c4f" providerId="LiveId" clId="{8DC48FF2-0F94-084B-A941-3A63485117C9}" dt="2020-06-28T04:33:12.506" v="5441" actId="478"/>
          <ac:spMkLst>
            <pc:docMk/>
            <pc:sldMk cId="2867399755" sldId="486"/>
            <ac:spMk id="11" creationId="{ACD9FA56-36EB-F948-9F60-41B21447C0B5}"/>
          </ac:spMkLst>
        </pc:spChg>
        <pc:spChg chg="del">
          <ac:chgData name="延齡 楊" userId="3b99287881d56c4f" providerId="LiveId" clId="{8DC48FF2-0F94-084B-A941-3A63485117C9}" dt="2020-06-28T04:33:12.506" v="5441" actId="478"/>
          <ac:spMkLst>
            <pc:docMk/>
            <pc:sldMk cId="2867399755" sldId="486"/>
            <ac:spMk id="12" creationId="{38799ED9-3F1A-1C4C-834A-9610422F6CE4}"/>
          </ac:spMkLst>
        </pc:spChg>
        <pc:spChg chg="del">
          <ac:chgData name="延齡 楊" userId="3b99287881d56c4f" providerId="LiveId" clId="{8DC48FF2-0F94-084B-A941-3A63485117C9}" dt="2020-06-28T04:33:09.813" v="5440" actId="478"/>
          <ac:spMkLst>
            <pc:docMk/>
            <pc:sldMk cId="2867399755" sldId="486"/>
            <ac:spMk id="14" creationId="{2EBC1AB9-B2A2-C842-B3D2-70BF2E7831D3}"/>
          </ac:spMkLst>
        </pc:spChg>
        <pc:spChg chg="del">
          <ac:chgData name="延齡 楊" userId="3b99287881d56c4f" providerId="LiveId" clId="{8DC48FF2-0F94-084B-A941-3A63485117C9}" dt="2020-06-28T04:33:12.506" v="5441" actId="478"/>
          <ac:spMkLst>
            <pc:docMk/>
            <pc:sldMk cId="2867399755" sldId="486"/>
            <ac:spMk id="15" creationId="{FC91069C-D493-2E49-9A5E-9281B1891866}"/>
          </ac:spMkLst>
        </pc:spChg>
      </pc:sldChg>
      <pc:sldChg chg="addSp delSp modSp add modNotesTx">
        <pc:chgData name="延齡 楊" userId="3b99287881d56c4f" providerId="LiveId" clId="{8DC48FF2-0F94-084B-A941-3A63485117C9}" dt="2020-06-28T14:39:15.871" v="6541" actId="403"/>
        <pc:sldMkLst>
          <pc:docMk/>
          <pc:sldMk cId="4102061205" sldId="487"/>
        </pc:sldMkLst>
        <pc:spChg chg="add mod">
          <ac:chgData name="延齡 楊" userId="3b99287881d56c4f" providerId="LiveId" clId="{8DC48FF2-0F94-084B-A941-3A63485117C9}" dt="2020-06-28T14:01:07.347" v="6356" actId="207"/>
          <ac:spMkLst>
            <pc:docMk/>
            <pc:sldMk cId="4102061205" sldId="487"/>
            <ac:spMk id="2" creationId="{9B05EA14-3AC9-D042-9628-17EFB7C5CCCC}"/>
          </ac:spMkLst>
        </pc:spChg>
        <pc:spChg chg="del">
          <ac:chgData name="延齡 楊" userId="3b99287881d56c4f" providerId="LiveId" clId="{8DC48FF2-0F94-084B-A941-3A63485117C9}" dt="2020-06-28T13:54:53.930" v="6294" actId="478"/>
          <ac:spMkLst>
            <pc:docMk/>
            <pc:sldMk cId="4102061205" sldId="487"/>
            <ac:spMk id="3" creationId="{D7C76E7C-563D-5C4A-8634-878AE0AFD8F7}"/>
          </ac:spMkLst>
        </pc:spChg>
        <pc:spChg chg="add mod">
          <ac:chgData name="延齡 楊" userId="3b99287881d56c4f" providerId="LiveId" clId="{8DC48FF2-0F94-084B-A941-3A63485117C9}" dt="2020-06-28T14:01:25.068" v="6357" actId="207"/>
          <ac:spMkLst>
            <pc:docMk/>
            <pc:sldMk cId="4102061205" sldId="487"/>
            <ac:spMk id="4" creationId="{10E8C99C-E32B-A146-A6A7-EAB00D883138}"/>
          </ac:spMkLst>
        </pc:spChg>
        <pc:spChg chg="mod">
          <ac:chgData name="延齡 楊" userId="3b99287881d56c4f" providerId="LiveId" clId="{8DC48FF2-0F94-084B-A941-3A63485117C9}" dt="2020-06-28T14:39:15.871" v="6541" actId="403"/>
          <ac:spMkLst>
            <pc:docMk/>
            <pc:sldMk cId="4102061205" sldId="487"/>
            <ac:spMk id="5" creationId="{2FDC5812-9BDA-4344-97A6-8569986A66E3}"/>
          </ac:spMkLst>
        </pc:spChg>
        <pc:spChg chg="del">
          <ac:chgData name="延齡 楊" userId="3b99287881d56c4f" providerId="LiveId" clId="{8DC48FF2-0F94-084B-A941-3A63485117C9}" dt="2020-06-28T13:54:51.510" v="6293" actId="478"/>
          <ac:spMkLst>
            <pc:docMk/>
            <pc:sldMk cId="4102061205" sldId="487"/>
            <ac:spMk id="11" creationId="{260EC9A9-1325-EA43-9E34-55FE708E9DEF}"/>
          </ac:spMkLst>
        </pc:spChg>
        <pc:spChg chg="add mod">
          <ac:chgData name="延齡 楊" userId="3b99287881d56c4f" providerId="LiveId" clId="{8DC48FF2-0F94-084B-A941-3A63485117C9}" dt="2020-06-28T13:59:48.939" v="6335" actId="14100"/>
          <ac:spMkLst>
            <pc:docMk/>
            <pc:sldMk cId="4102061205" sldId="487"/>
            <ac:spMk id="14" creationId="{5DF99129-7CF1-7145-A416-4E081BF6E888}"/>
          </ac:spMkLst>
        </pc:spChg>
        <pc:picChg chg="add mod">
          <ac:chgData name="延齡 楊" userId="3b99287881d56c4f" providerId="LiveId" clId="{8DC48FF2-0F94-084B-A941-3A63485117C9}" dt="2020-06-28T13:59:29.716" v="6330" actId="1076"/>
          <ac:picMkLst>
            <pc:docMk/>
            <pc:sldMk cId="4102061205" sldId="487"/>
            <ac:picMk id="7" creationId="{70CB246E-2DCD-CA4D-876C-84FE13AF45F2}"/>
          </ac:picMkLst>
        </pc:picChg>
        <pc:picChg chg="del">
          <ac:chgData name="延齡 楊" userId="3b99287881d56c4f" providerId="LiveId" clId="{8DC48FF2-0F94-084B-A941-3A63485117C9}" dt="2020-06-28T13:54:51.510" v="6293" actId="478"/>
          <ac:picMkLst>
            <pc:docMk/>
            <pc:sldMk cId="4102061205" sldId="487"/>
            <ac:picMk id="8" creationId="{EC816967-C0AE-6848-819B-921C405272B3}"/>
          </ac:picMkLst>
        </pc:picChg>
        <pc:picChg chg="add mod">
          <ac:chgData name="延齡 楊" userId="3b99287881d56c4f" providerId="LiveId" clId="{8DC48FF2-0F94-084B-A941-3A63485117C9}" dt="2020-06-28T13:59:34.436" v="6331" actId="1076"/>
          <ac:picMkLst>
            <pc:docMk/>
            <pc:sldMk cId="4102061205" sldId="487"/>
            <ac:picMk id="10" creationId="{5DD3CD1B-DCA2-4148-B85D-6205F540DFAC}"/>
          </ac:picMkLst>
        </pc:picChg>
      </pc:sldChg>
      <pc:sldChg chg="addSp delSp modSp add">
        <pc:chgData name="延齡 楊" userId="3b99287881d56c4f" providerId="LiveId" clId="{8DC48FF2-0F94-084B-A941-3A63485117C9}" dt="2020-06-28T14:39:19.908" v="6542" actId="403"/>
        <pc:sldMkLst>
          <pc:docMk/>
          <pc:sldMk cId="1174759972" sldId="488"/>
        </pc:sldMkLst>
        <pc:spChg chg="add del mod">
          <ac:chgData name="延齡 楊" userId="3b99287881d56c4f" providerId="LiveId" clId="{8DC48FF2-0F94-084B-A941-3A63485117C9}" dt="2020-06-28T14:12:52.384" v="6382" actId="478"/>
          <ac:spMkLst>
            <pc:docMk/>
            <pc:sldMk cId="1174759972" sldId="488"/>
            <ac:spMk id="2" creationId="{56643216-27BD-BD40-8A08-73A139B817B4}"/>
          </ac:spMkLst>
        </pc:spChg>
        <pc:spChg chg="del">
          <ac:chgData name="延齡 楊" userId="3b99287881d56c4f" providerId="LiveId" clId="{8DC48FF2-0F94-084B-A941-3A63485117C9}" dt="2020-06-28T13:54:57.121" v="6295" actId="478"/>
          <ac:spMkLst>
            <pc:docMk/>
            <pc:sldMk cId="1174759972" sldId="488"/>
            <ac:spMk id="3" creationId="{D7C76E7C-563D-5C4A-8634-878AE0AFD8F7}"/>
          </ac:spMkLst>
        </pc:spChg>
        <pc:spChg chg="add mod">
          <ac:chgData name="延齡 楊" userId="3b99287881d56c4f" providerId="LiveId" clId="{8DC48FF2-0F94-084B-A941-3A63485117C9}" dt="2020-06-28T14:14:50.181" v="6390" actId="207"/>
          <ac:spMkLst>
            <pc:docMk/>
            <pc:sldMk cId="1174759972" sldId="488"/>
            <ac:spMk id="4" creationId="{D289C038-91DC-BF4E-85AF-44EEAF0BC817}"/>
          </ac:spMkLst>
        </pc:spChg>
        <pc:spChg chg="mod">
          <ac:chgData name="延齡 楊" userId="3b99287881d56c4f" providerId="LiveId" clId="{8DC48FF2-0F94-084B-A941-3A63485117C9}" dt="2020-06-28T14:39:19.908" v="6542" actId="403"/>
          <ac:spMkLst>
            <pc:docMk/>
            <pc:sldMk cId="1174759972" sldId="488"/>
            <ac:spMk id="5" creationId="{2FDC5812-9BDA-4344-97A6-8569986A66E3}"/>
          </ac:spMkLst>
        </pc:spChg>
        <pc:spChg chg="del">
          <ac:chgData name="延齡 楊" userId="3b99287881d56c4f" providerId="LiveId" clId="{8DC48FF2-0F94-084B-A941-3A63485117C9}" dt="2020-06-28T13:54:59.393" v="6296" actId="478"/>
          <ac:spMkLst>
            <pc:docMk/>
            <pc:sldMk cId="1174759972" sldId="488"/>
            <ac:spMk id="11" creationId="{260EC9A9-1325-EA43-9E34-55FE708E9DEF}"/>
          </ac:spMkLst>
        </pc:spChg>
        <pc:spChg chg="add mod">
          <ac:chgData name="延齡 楊" userId="3b99287881d56c4f" providerId="LiveId" clId="{8DC48FF2-0F94-084B-A941-3A63485117C9}" dt="2020-06-28T14:15:30.863" v="6395" actId="14100"/>
          <ac:spMkLst>
            <pc:docMk/>
            <pc:sldMk cId="1174759972" sldId="488"/>
            <ac:spMk id="12" creationId="{47E2F07C-5366-1E46-921B-63065C1892FE}"/>
          </ac:spMkLst>
        </pc:spChg>
        <pc:picChg chg="add mod">
          <ac:chgData name="延齡 楊" userId="3b99287881d56c4f" providerId="LiveId" clId="{8DC48FF2-0F94-084B-A941-3A63485117C9}" dt="2020-06-28T14:15:18.078" v="6392" actId="1076"/>
          <ac:picMkLst>
            <pc:docMk/>
            <pc:sldMk cId="1174759972" sldId="488"/>
            <ac:picMk id="7" creationId="{FE88F769-5E03-1D44-9793-E701189089EE}"/>
          </ac:picMkLst>
        </pc:picChg>
        <pc:picChg chg="del">
          <ac:chgData name="延齡 楊" userId="3b99287881d56c4f" providerId="LiveId" clId="{8DC48FF2-0F94-084B-A941-3A63485117C9}" dt="2020-06-28T13:54:59.393" v="6296" actId="478"/>
          <ac:picMkLst>
            <pc:docMk/>
            <pc:sldMk cId="1174759972" sldId="488"/>
            <ac:picMk id="8" creationId="{EC816967-C0AE-6848-819B-921C405272B3}"/>
          </ac:picMkLst>
        </pc:picChg>
      </pc:sldChg>
      <pc:sldChg chg="addSp delSp modSp add">
        <pc:chgData name="延齡 楊" userId="3b99287881d56c4f" providerId="LiveId" clId="{8DC48FF2-0F94-084B-A941-3A63485117C9}" dt="2020-06-28T14:39:23.863" v="6543" actId="403"/>
        <pc:sldMkLst>
          <pc:docMk/>
          <pc:sldMk cId="3763831319" sldId="489"/>
        </pc:sldMkLst>
        <pc:spChg chg="add mod">
          <ac:chgData name="延齡 楊" userId="3b99287881d56c4f" providerId="LiveId" clId="{8DC48FF2-0F94-084B-A941-3A63485117C9}" dt="2020-06-28T14:21:33.586" v="6437" actId="1076"/>
          <ac:spMkLst>
            <pc:docMk/>
            <pc:sldMk cId="3763831319" sldId="489"/>
            <ac:spMk id="2" creationId="{788ABB4D-8171-B142-85A6-5517D90BFEAD}"/>
          </ac:spMkLst>
        </pc:spChg>
        <pc:spChg chg="del">
          <ac:chgData name="延齡 楊" userId="3b99287881d56c4f" providerId="LiveId" clId="{8DC48FF2-0F94-084B-A941-3A63485117C9}" dt="2020-06-28T14:16:02.808" v="6399" actId="478"/>
          <ac:spMkLst>
            <pc:docMk/>
            <pc:sldMk cId="3763831319" sldId="489"/>
            <ac:spMk id="4" creationId="{D289C038-91DC-BF4E-85AF-44EEAF0BC817}"/>
          </ac:spMkLst>
        </pc:spChg>
        <pc:spChg chg="mod">
          <ac:chgData name="延齡 楊" userId="3b99287881d56c4f" providerId="LiveId" clId="{8DC48FF2-0F94-084B-A941-3A63485117C9}" dt="2020-06-28T14:39:23.863" v="6543" actId="403"/>
          <ac:spMkLst>
            <pc:docMk/>
            <pc:sldMk cId="3763831319" sldId="489"/>
            <ac:spMk id="5" creationId="{2FDC5812-9BDA-4344-97A6-8569986A66E3}"/>
          </ac:spMkLst>
        </pc:spChg>
        <pc:spChg chg="del">
          <ac:chgData name="延齡 楊" userId="3b99287881d56c4f" providerId="LiveId" clId="{8DC48FF2-0F94-084B-A941-3A63485117C9}" dt="2020-06-28T14:16:00.511" v="6398" actId="478"/>
          <ac:spMkLst>
            <pc:docMk/>
            <pc:sldMk cId="3763831319" sldId="489"/>
            <ac:spMk id="12" creationId="{47E2F07C-5366-1E46-921B-63065C1892FE}"/>
          </ac:spMkLst>
        </pc:spChg>
        <pc:picChg chg="add mod">
          <ac:chgData name="延齡 楊" userId="3b99287881d56c4f" providerId="LiveId" clId="{8DC48FF2-0F94-084B-A941-3A63485117C9}" dt="2020-06-28T14:21:36.129" v="6438" actId="1076"/>
          <ac:picMkLst>
            <pc:docMk/>
            <pc:sldMk cId="3763831319" sldId="489"/>
            <ac:picMk id="6" creationId="{4056EE32-BDDA-4E4E-9EF2-71D449A94665}"/>
          </ac:picMkLst>
        </pc:picChg>
        <pc:picChg chg="del">
          <ac:chgData name="延齡 楊" userId="3b99287881d56c4f" providerId="LiveId" clId="{8DC48FF2-0F94-084B-A941-3A63485117C9}" dt="2020-06-28T14:15:59.282" v="6397" actId="478"/>
          <ac:picMkLst>
            <pc:docMk/>
            <pc:sldMk cId="3763831319" sldId="489"/>
            <ac:picMk id="7" creationId="{FE88F769-5E03-1D44-9793-E701189089EE}"/>
          </ac:picMkLst>
        </pc:picChg>
      </pc:sldChg>
      <pc:sldChg chg="addSp delSp modSp add">
        <pc:chgData name="延齡 楊" userId="3b99287881d56c4f" providerId="LiveId" clId="{8DC48FF2-0F94-084B-A941-3A63485117C9}" dt="2020-06-29T12:29:52.155" v="9573" actId="1076"/>
        <pc:sldMkLst>
          <pc:docMk/>
          <pc:sldMk cId="753834141" sldId="490"/>
        </pc:sldMkLst>
        <pc:spChg chg="del">
          <ac:chgData name="延齡 楊" userId="3b99287881d56c4f" providerId="LiveId" clId="{8DC48FF2-0F94-084B-A941-3A63485117C9}" dt="2020-06-28T14:19:23.968" v="6419" actId="478"/>
          <ac:spMkLst>
            <pc:docMk/>
            <pc:sldMk cId="753834141" sldId="490"/>
            <ac:spMk id="2" creationId="{788ABB4D-8171-B142-85A6-5517D90BFEAD}"/>
          </ac:spMkLst>
        </pc:spChg>
        <pc:spChg chg="add mod">
          <ac:chgData name="延齡 楊" userId="3b99287881d56c4f" providerId="LiveId" clId="{8DC48FF2-0F94-084B-A941-3A63485117C9}" dt="2020-06-28T14:22:47.667" v="6449" actId="207"/>
          <ac:spMkLst>
            <pc:docMk/>
            <pc:sldMk cId="753834141" sldId="490"/>
            <ac:spMk id="3" creationId="{2F7D3821-8503-1444-AE79-0D374B2E41DD}"/>
          </ac:spMkLst>
        </pc:spChg>
        <pc:spChg chg="mod">
          <ac:chgData name="延齡 楊" userId="3b99287881d56c4f" providerId="LiveId" clId="{8DC48FF2-0F94-084B-A941-3A63485117C9}" dt="2020-06-28T14:39:27.493" v="6544" actId="403"/>
          <ac:spMkLst>
            <pc:docMk/>
            <pc:sldMk cId="753834141" sldId="490"/>
            <ac:spMk id="5" creationId="{2FDC5812-9BDA-4344-97A6-8569986A66E3}"/>
          </ac:spMkLst>
        </pc:spChg>
        <pc:spChg chg="add mod">
          <ac:chgData name="延齡 楊" userId="3b99287881d56c4f" providerId="LiveId" clId="{8DC48FF2-0F94-084B-A941-3A63485117C9}" dt="2020-06-29T12:29:52.155" v="9573" actId="1076"/>
          <ac:spMkLst>
            <pc:docMk/>
            <pc:sldMk cId="753834141" sldId="490"/>
            <ac:spMk id="8" creationId="{F68DA526-BF9C-9E41-8282-6B09BEC3EA2A}"/>
          </ac:spMkLst>
        </pc:spChg>
        <pc:picChg chg="del">
          <ac:chgData name="延齡 楊" userId="3b99287881d56c4f" providerId="LiveId" clId="{8DC48FF2-0F94-084B-A941-3A63485117C9}" dt="2020-06-28T14:20:00.672" v="6420" actId="478"/>
          <ac:picMkLst>
            <pc:docMk/>
            <pc:sldMk cId="753834141" sldId="490"/>
            <ac:picMk id="6" creationId="{4056EE32-BDDA-4E4E-9EF2-71D449A94665}"/>
          </ac:picMkLst>
        </pc:picChg>
        <pc:picChg chg="add mod">
          <ac:chgData name="延齡 楊" userId="3b99287881d56c4f" providerId="LiveId" clId="{8DC48FF2-0F94-084B-A941-3A63485117C9}" dt="2020-06-28T14:22:20.765" v="6445" actId="1076"/>
          <ac:picMkLst>
            <pc:docMk/>
            <pc:sldMk cId="753834141" sldId="490"/>
            <ac:picMk id="7" creationId="{A0020972-9239-2841-AA1B-086E5225EFEF}"/>
          </ac:picMkLst>
        </pc:picChg>
      </pc:sldChg>
      <pc:sldChg chg="addSp delSp modSp add modNotesTx">
        <pc:chgData name="延齡 楊" userId="3b99287881d56c4f" providerId="LiveId" clId="{8DC48FF2-0F94-084B-A941-3A63485117C9}" dt="2020-06-28T14:39:31.339" v="6545" actId="403"/>
        <pc:sldMkLst>
          <pc:docMk/>
          <pc:sldMk cId="1355564723" sldId="491"/>
        </pc:sldMkLst>
        <pc:spChg chg="add mod">
          <ac:chgData name="延齡 楊" userId="3b99287881d56c4f" providerId="LiveId" clId="{8DC48FF2-0F94-084B-A941-3A63485117C9}" dt="2020-06-28T14:26:43.741" v="6479" actId="20577"/>
          <ac:spMkLst>
            <pc:docMk/>
            <pc:sldMk cId="1355564723" sldId="491"/>
            <ac:spMk id="2" creationId="{40E13778-03C8-B741-80CF-BD0D5556BA4B}"/>
          </ac:spMkLst>
        </pc:spChg>
        <pc:spChg chg="del">
          <ac:chgData name="延齡 楊" userId="3b99287881d56c4f" providerId="LiveId" clId="{8DC48FF2-0F94-084B-A941-3A63485117C9}" dt="2020-06-28T14:23:37.226" v="6451" actId="478"/>
          <ac:spMkLst>
            <pc:docMk/>
            <pc:sldMk cId="1355564723" sldId="491"/>
            <ac:spMk id="3" creationId="{2F7D3821-8503-1444-AE79-0D374B2E41DD}"/>
          </ac:spMkLst>
        </pc:spChg>
        <pc:spChg chg="mod">
          <ac:chgData name="延齡 楊" userId="3b99287881d56c4f" providerId="LiveId" clId="{8DC48FF2-0F94-084B-A941-3A63485117C9}" dt="2020-06-28T14:39:31.339" v="6545" actId="403"/>
          <ac:spMkLst>
            <pc:docMk/>
            <pc:sldMk cId="1355564723" sldId="491"/>
            <ac:spMk id="5" creationId="{2FDC5812-9BDA-4344-97A6-8569986A66E3}"/>
          </ac:spMkLst>
        </pc:spChg>
        <pc:spChg chg="add mod">
          <ac:chgData name="延齡 楊" userId="3b99287881d56c4f" providerId="LiveId" clId="{8DC48FF2-0F94-084B-A941-3A63485117C9}" dt="2020-06-28T14:27:49.109" v="6484" actId="14100"/>
          <ac:spMkLst>
            <pc:docMk/>
            <pc:sldMk cId="1355564723" sldId="491"/>
            <ac:spMk id="12" creationId="{EA6706AA-A1FE-044A-8887-27414D82FA64}"/>
          </ac:spMkLst>
        </pc:spChg>
        <pc:picChg chg="add del mod">
          <ac:chgData name="延齡 楊" userId="3b99287881d56c4f" providerId="LiveId" clId="{8DC48FF2-0F94-084B-A941-3A63485117C9}" dt="2020-06-28T14:25:01.502" v="6466" actId="478"/>
          <ac:picMkLst>
            <pc:docMk/>
            <pc:sldMk cId="1355564723" sldId="491"/>
            <ac:picMk id="6" creationId="{0F967C45-0D07-CD49-9C69-C63952E50E31}"/>
          </ac:picMkLst>
        </pc:picChg>
        <pc:picChg chg="del">
          <ac:chgData name="延齡 楊" userId="3b99287881d56c4f" providerId="LiveId" clId="{8DC48FF2-0F94-084B-A941-3A63485117C9}" dt="2020-06-28T14:23:38.588" v="6452" actId="478"/>
          <ac:picMkLst>
            <pc:docMk/>
            <pc:sldMk cId="1355564723" sldId="491"/>
            <ac:picMk id="7" creationId="{A0020972-9239-2841-AA1B-086E5225EFEF}"/>
          </ac:picMkLst>
        </pc:picChg>
        <pc:picChg chg="add mod">
          <ac:chgData name="延齡 楊" userId="3b99287881d56c4f" providerId="LiveId" clId="{8DC48FF2-0F94-084B-A941-3A63485117C9}" dt="2020-06-28T14:27:42.704" v="6482" actId="1076"/>
          <ac:picMkLst>
            <pc:docMk/>
            <pc:sldMk cId="1355564723" sldId="491"/>
            <ac:picMk id="9" creationId="{E92EB20D-804D-CA40-AFB4-B83B8BD52FE9}"/>
          </ac:picMkLst>
        </pc:picChg>
      </pc:sldChg>
      <pc:sldChg chg="addSp delSp modSp add modNotesTx">
        <pc:chgData name="延齡 楊" userId="3b99287881d56c4f" providerId="LiveId" clId="{8DC48FF2-0F94-084B-A941-3A63485117C9}" dt="2020-06-28T14:39:36.624" v="6546" actId="403"/>
        <pc:sldMkLst>
          <pc:docMk/>
          <pc:sldMk cId="1826472215" sldId="492"/>
        </pc:sldMkLst>
        <pc:spChg chg="del">
          <ac:chgData name="延齡 楊" userId="3b99287881d56c4f" providerId="LiveId" clId="{8DC48FF2-0F94-084B-A941-3A63485117C9}" dt="2020-06-28T14:34:16.341" v="6493" actId="478"/>
          <ac:spMkLst>
            <pc:docMk/>
            <pc:sldMk cId="1826472215" sldId="492"/>
            <ac:spMk id="2" creationId="{40E13778-03C8-B741-80CF-BD0D5556BA4B}"/>
          </ac:spMkLst>
        </pc:spChg>
        <pc:spChg chg="add mod">
          <ac:chgData name="延齡 楊" userId="3b99287881d56c4f" providerId="LiveId" clId="{8DC48FF2-0F94-084B-A941-3A63485117C9}" dt="2020-06-28T14:35:50.462" v="6515" actId="207"/>
          <ac:spMkLst>
            <pc:docMk/>
            <pc:sldMk cId="1826472215" sldId="492"/>
            <ac:spMk id="3" creationId="{93DBF0C7-05E9-F74D-9192-AA2D4CA31A92}"/>
          </ac:spMkLst>
        </pc:spChg>
        <pc:spChg chg="add mod">
          <ac:chgData name="延齡 楊" userId="3b99287881d56c4f" providerId="LiveId" clId="{8DC48FF2-0F94-084B-A941-3A63485117C9}" dt="2020-06-28T14:36:41.137" v="6528" actId="20577"/>
          <ac:spMkLst>
            <pc:docMk/>
            <pc:sldMk cId="1826472215" sldId="492"/>
            <ac:spMk id="4" creationId="{D58CB149-12BB-5146-A08D-E39CC0D44EAF}"/>
          </ac:spMkLst>
        </pc:spChg>
        <pc:spChg chg="mod">
          <ac:chgData name="延齡 楊" userId="3b99287881d56c4f" providerId="LiveId" clId="{8DC48FF2-0F94-084B-A941-3A63485117C9}" dt="2020-06-28T14:39:36.624" v="6546" actId="403"/>
          <ac:spMkLst>
            <pc:docMk/>
            <pc:sldMk cId="1826472215" sldId="492"/>
            <ac:spMk id="5" creationId="{2FDC5812-9BDA-4344-97A6-8569986A66E3}"/>
          </ac:spMkLst>
        </pc:spChg>
        <pc:spChg chg="del">
          <ac:chgData name="延齡 楊" userId="3b99287881d56c4f" providerId="LiveId" clId="{8DC48FF2-0F94-084B-A941-3A63485117C9}" dt="2020-06-28T14:33:28.281" v="6486" actId="478"/>
          <ac:spMkLst>
            <pc:docMk/>
            <pc:sldMk cId="1826472215" sldId="492"/>
            <ac:spMk id="12" creationId="{EA6706AA-A1FE-044A-8887-27414D82FA64}"/>
          </ac:spMkLst>
        </pc:spChg>
        <pc:picChg chg="del">
          <ac:chgData name="延齡 楊" userId="3b99287881d56c4f" providerId="LiveId" clId="{8DC48FF2-0F94-084B-A941-3A63485117C9}" dt="2020-06-28T14:33:28.281" v="6486" actId="478"/>
          <ac:picMkLst>
            <pc:docMk/>
            <pc:sldMk cId="1826472215" sldId="492"/>
            <ac:picMk id="9" creationId="{E92EB20D-804D-CA40-AFB4-B83B8BD52FE9}"/>
          </ac:picMkLst>
        </pc:picChg>
      </pc:sldChg>
      <pc:sldChg chg="addSp delSp modSp add modAnim modNotesTx">
        <pc:chgData name="延齡 楊" userId="3b99287881d56c4f" providerId="LiveId" clId="{8DC48FF2-0F94-084B-A941-3A63485117C9}" dt="2020-06-29T11:45:53.184" v="9316" actId="20577"/>
        <pc:sldMkLst>
          <pc:docMk/>
          <pc:sldMk cId="2682484178" sldId="493"/>
        </pc:sldMkLst>
        <pc:spChg chg="mod">
          <ac:chgData name="延齡 楊" userId="3b99287881d56c4f" providerId="LiveId" clId="{8DC48FF2-0F94-084B-A941-3A63485117C9}" dt="2020-06-28T15:14:30.256" v="6967" actId="207"/>
          <ac:spMkLst>
            <pc:docMk/>
            <pc:sldMk cId="2682484178" sldId="493"/>
            <ac:spMk id="2" creationId="{95269198-E757-1D4C-B950-C6D1834D94DC}"/>
          </ac:spMkLst>
        </pc:spChg>
        <pc:spChg chg="add del mod">
          <ac:chgData name="延齡 楊" userId="3b99287881d56c4f" providerId="LiveId" clId="{8DC48FF2-0F94-084B-A941-3A63485117C9}" dt="2020-06-28T14:49:50.093" v="6646"/>
          <ac:spMkLst>
            <pc:docMk/>
            <pc:sldMk cId="2682484178" sldId="493"/>
            <ac:spMk id="4" creationId="{644FED8B-4AAB-BE45-BE82-7E4B21B5820E}"/>
          </ac:spMkLst>
        </pc:spChg>
        <pc:spChg chg="add mod">
          <ac:chgData name="延齡 楊" userId="3b99287881d56c4f" providerId="LiveId" clId="{8DC48FF2-0F94-084B-A941-3A63485117C9}" dt="2020-06-28T15:08:51.888" v="6895" actId="20577"/>
          <ac:spMkLst>
            <pc:docMk/>
            <pc:sldMk cId="2682484178" sldId="493"/>
            <ac:spMk id="6" creationId="{6817473F-5A34-AE47-8A3B-C97F64830E47}"/>
          </ac:spMkLst>
        </pc:spChg>
        <pc:spChg chg="add mod">
          <ac:chgData name="延齡 楊" userId="3b99287881d56c4f" providerId="LiveId" clId="{8DC48FF2-0F94-084B-A941-3A63485117C9}" dt="2020-06-29T11:45:53.184" v="9316" actId="20577"/>
          <ac:spMkLst>
            <pc:docMk/>
            <pc:sldMk cId="2682484178" sldId="493"/>
            <ac:spMk id="11" creationId="{50B5EB94-DBBA-3540-A4E0-097DD108E7B6}"/>
          </ac:spMkLst>
        </pc:spChg>
        <pc:spChg chg="mod">
          <ac:chgData name="延齡 楊" userId="3b99287881d56c4f" providerId="LiveId" clId="{8DC48FF2-0F94-084B-A941-3A63485117C9}" dt="2020-06-28T15:01:30.882" v="6769" actId="14100"/>
          <ac:spMkLst>
            <pc:docMk/>
            <pc:sldMk cId="2682484178" sldId="493"/>
            <ac:spMk id="42" creationId="{99F03A88-BC14-AE4C-BBFD-54803201D563}"/>
          </ac:spMkLst>
        </pc:spChg>
        <pc:spChg chg="mod">
          <ac:chgData name="延齡 楊" userId="3b99287881d56c4f" providerId="LiveId" clId="{8DC48FF2-0F94-084B-A941-3A63485117C9}" dt="2020-06-28T15:09:01.083" v="6896" actId="1076"/>
          <ac:spMkLst>
            <pc:docMk/>
            <pc:sldMk cId="2682484178" sldId="493"/>
            <ac:spMk id="45" creationId="{225BD85D-902A-0C46-81AA-10D404B7F65D}"/>
          </ac:spMkLst>
        </pc:spChg>
        <pc:spChg chg="del">
          <ac:chgData name="延齡 楊" userId="3b99287881d56c4f" providerId="LiveId" clId="{8DC48FF2-0F94-084B-A941-3A63485117C9}" dt="2020-06-28T14:47:20.899" v="6566" actId="478"/>
          <ac:spMkLst>
            <pc:docMk/>
            <pc:sldMk cId="2682484178" sldId="493"/>
            <ac:spMk id="46" creationId="{911E9631-5C16-7B48-B2C1-2E7C3CCB3989}"/>
          </ac:spMkLst>
        </pc:spChg>
      </pc:sldChg>
      <pc:sldChg chg="addSp delSp modSp add">
        <pc:chgData name="延齡 楊" userId="3b99287881d56c4f" providerId="LiveId" clId="{8DC48FF2-0F94-084B-A941-3A63485117C9}" dt="2020-06-28T15:39:17.184" v="7176" actId="1076"/>
        <pc:sldMkLst>
          <pc:docMk/>
          <pc:sldMk cId="2367990161" sldId="494"/>
        </pc:sldMkLst>
        <pc:spChg chg="add del mod">
          <ac:chgData name="延齡 楊" userId="3b99287881d56c4f" providerId="LiveId" clId="{8DC48FF2-0F94-084B-A941-3A63485117C9}" dt="2020-06-28T15:13:21.169" v="6952" actId="21"/>
          <ac:spMkLst>
            <pc:docMk/>
            <pc:sldMk cId="2367990161" sldId="494"/>
            <ac:spMk id="2" creationId="{CD394FFD-C647-0C46-BD20-8856E850669C}"/>
          </ac:spMkLst>
        </pc:spChg>
        <pc:spChg chg="add mod">
          <ac:chgData name="延齡 楊" userId="3b99287881d56c4f" providerId="LiveId" clId="{8DC48FF2-0F94-084B-A941-3A63485117C9}" dt="2020-06-28T15:39:17.184" v="7176" actId="1076"/>
          <ac:spMkLst>
            <pc:docMk/>
            <pc:sldMk cId="2367990161" sldId="494"/>
            <ac:spMk id="3" creationId="{F029DBC9-357D-5C48-9F3C-58963C275761}"/>
          </ac:spMkLst>
        </pc:spChg>
        <pc:spChg chg="del mod">
          <ac:chgData name="延齡 楊" userId="3b99287881d56c4f" providerId="LiveId" clId="{8DC48FF2-0F94-084B-A941-3A63485117C9}" dt="2020-06-28T15:35:19.997" v="7149" actId="478"/>
          <ac:spMkLst>
            <pc:docMk/>
            <pc:sldMk cId="2367990161" sldId="494"/>
            <ac:spMk id="4" creationId="{81C4D82F-1D09-2649-BEA3-1E417981C3D5}"/>
          </ac:spMkLst>
        </pc:spChg>
        <pc:spChg chg="del">
          <ac:chgData name="延齡 楊" userId="3b99287881d56c4f" providerId="LiveId" clId="{8DC48FF2-0F94-084B-A941-3A63485117C9}" dt="2020-06-28T15:24:55.542" v="7041" actId="478"/>
          <ac:spMkLst>
            <pc:docMk/>
            <pc:sldMk cId="2367990161" sldId="494"/>
            <ac:spMk id="6" creationId="{7E8A4761-A8DC-3941-A408-3B88E2E6BC94}"/>
          </ac:spMkLst>
        </pc:spChg>
        <pc:spChg chg="mod">
          <ac:chgData name="延齡 楊" userId="3b99287881d56c4f" providerId="LiveId" clId="{8DC48FF2-0F94-084B-A941-3A63485117C9}" dt="2020-06-28T15:28:45.714" v="7095" actId="1076"/>
          <ac:spMkLst>
            <pc:docMk/>
            <pc:sldMk cId="2367990161" sldId="494"/>
            <ac:spMk id="46" creationId="{911E9631-5C16-7B48-B2C1-2E7C3CCB3989}"/>
          </ac:spMkLst>
        </pc:spChg>
      </pc:sldChg>
      <pc:sldChg chg="addSp delSp modSp add">
        <pc:chgData name="延齡 楊" userId="3b99287881d56c4f" providerId="LiveId" clId="{8DC48FF2-0F94-084B-A941-3A63485117C9}" dt="2020-06-28T15:39:50.198" v="7178" actId="207"/>
        <pc:sldMkLst>
          <pc:docMk/>
          <pc:sldMk cId="433258188" sldId="495"/>
        </pc:sldMkLst>
        <pc:spChg chg="add del mod">
          <ac:chgData name="延齡 楊" userId="3b99287881d56c4f" providerId="LiveId" clId="{8DC48FF2-0F94-084B-A941-3A63485117C9}" dt="2020-06-28T15:33:20.805" v="7123"/>
          <ac:spMkLst>
            <pc:docMk/>
            <pc:sldMk cId="433258188" sldId="495"/>
            <ac:spMk id="2" creationId="{C722547F-2668-B840-8093-1B2E5DB25811}"/>
          </ac:spMkLst>
        </pc:spChg>
        <pc:spChg chg="mod">
          <ac:chgData name="延齡 楊" userId="3b99287881d56c4f" providerId="LiveId" clId="{8DC48FF2-0F94-084B-A941-3A63485117C9}" dt="2020-06-28T15:34:26.641" v="7140" actId="1076"/>
          <ac:spMkLst>
            <pc:docMk/>
            <pc:sldMk cId="433258188" sldId="495"/>
            <ac:spMk id="3" creationId="{F029DBC9-357D-5C48-9F3C-58963C275761}"/>
          </ac:spMkLst>
        </pc:spChg>
        <pc:spChg chg="del mod">
          <ac:chgData name="延齡 楊" userId="3b99287881d56c4f" providerId="LiveId" clId="{8DC48FF2-0F94-084B-A941-3A63485117C9}" dt="2020-06-28T15:34:03.106" v="7132" actId="478"/>
          <ac:spMkLst>
            <pc:docMk/>
            <pc:sldMk cId="433258188" sldId="495"/>
            <ac:spMk id="4" creationId="{81C4D82F-1D09-2649-BEA3-1E417981C3D5}"/>
          </ac:spMkLst>
        </pc:spChg>
        <pc:spChg chg="add mod">
          <ac:chgData name="延齡 楊" userId="3b99287881d56c4f" providerId="LiveId" clId="{8DC48FF2-0F94-084B-A941-3A63485117C9}" dt="2020-06-28T15:39:50.198" v="7178" actId="207"/>
          <ac:spMkLst>
            <pc:docMk/>
            <pc:sldMk cId="433258188" sldId="495"/>
            <ac:spMk id="6" creationId="{EAD257C8-36E9-0648-A713-13BC0B5C407C}"/>
          </ac:spMkLst>
        </pc:spChg>
        <pc:spChg chg="add mod">
          <ac:chgData name="延齡 楊" userId="3b99287881d56c4f" providerId="LiveId" clId="{8DC48FF2-0F94-084B-A941-3A63485117C9}" dt="2020-06-28T15:35:32.858" v="7151" actId="1076"/>
          <ac:spMkLst>
            <pc:docMk/>
            <pc:sldMk cId="433258188" sldId="495"/>
            <ac:spMk id="7" creationId="{CCFBCC37-86C3-A749-916A-7A84B752EB61}"/>
          </ac:spMkLst>
        </pc:spChg>
        <pc:spChg chg="mod">
          <ac:chgData name="延齡 楊" userId="3b99287881d56c4f" providerId="LiveId" clId="{8DC48FF2-0F94-084B-A941-3A63485117C9}" dt="2020-06-28T15:34:20.646" v="7138" actId="1076"/>
          <ac:spMkLst>
            <pc:docMk/>
            <pc:sldMk cId="433258188" sldId="495"/>
            <ac:spMk id="46" creationId="{911E9631-5C16-7B48-B2C1-2E7C3CCB3989}"/>
          </ac:spMkLst>
        </pc:spChg>
      </pc:sldChg>
      <pc:sldChg chg="addSp delSp modSp add">
        <pc:chgData name="延齡 楊" userId="3b99287881d56c4f" providerId="LiveId" clId="{8DC48FF2-0F94-084B-A941-3A63485117C9}" dt="2020-06-29T11:49:01.577" v="9345" actId="1076"/>
        <pc:sldMkLst>
          <pc:docMk/>
          <pc:sldMk cId="3702290133" sldId="496"/>
        </pc:sldMkLst>
        <pc:spChg chg="add mod">
          <ac:chgData name="延齡 楊" userId="3b99287881d56c4f" providerId="LiveId" clId="{8DC48FF2-0F94-084B-A941-3A63485117C9}" dt="2020-06-28T15:45:29.236" v="7181" actId="1076"/>
          <ac:spMkLst>
            <pc:docMk/>
            <pc:sldMk cId="3702290133" sldId="496"/>
            <ac:spMk id="2" creationId="{AC2AA145-F32B-5D4A-89C5-75B32A506716}"/>
          </ac:spMkLst>
        </pc:spChg>
        <pc:spChg chg="add mod">
          <ac:chgData name="延齡 楊" userId="3b99287881d56c4f" providerId="LiveId" clId="{8DC48FF2-0F94-084B-A941-3A63485117C9}" dt="2020-06-29T11:49:01.577" v="9345" actId="1076"/>
          <ac:spMkLst>
            <pc:docMk/>
            <pc:sldMk cId="3702290133" sldId="496"/>
            <ac:spMk id="3" creationId="{751DE965-1D18-8D4B-97CD-5BCE4389C528}"/>
          </ac:spMkLst>
        </pc:spChg>
        <pc:spChg chg="del">
          <ac:chgData name="延齡 楊" userId="3b99287881d56c4f" providerId="LiveId" clId="{8DC48FF2-0F94-084B-A941-3A63485117C9}" dt="2020-06-28T15:37:30.042" v="7164" actId="478"/>
          <ac:spMkLst>
            <pc:docMk/>
            <pc:sldMk cId="3702290133" sldId="496"/>
            <ac:spMk id="3" creationId="{F029DBC9-357D-5C48-9F3C-58963C275761}"/>
          </ac:spMkLst>
        </pc:spChg>
        <pc:spChg chg="mod">
          <ac:chgData name="延齡 楊" userId="3b99287881d56c4f" providerId="LiveId" clId="{8DC48FF2-0F94-084B-A941-3A63485117C9}" dt="2020-06-28T15:40:06.867" v="7179" actId="207"/>
          <ac:spMkLst>
            <pc:docMk/>
            <pc:sldMk cId="3702290133" sldId="496"/>
            <ac:spMk id="6" creationId="{EAD257C8-36E9-0648-A713-13BC0B5C407C}"/>
          </ac:spMkLst>
        </pc:spChg>
        <pc:spChg chg="del">
          <ac:chgData name="延齡 楊" userId="3b99287881d56c4f" providerId="LiveId" clId="{8DC48FF2-0F94-084B-A941-3A63485117C9}" dt="2020-06-28T15:37:48.284" v="7169" actId="478"/>
          <ac:spMkLst>
            <pc:docMk/>
            <pc:sldMk cId="3702290133" sldId="496"/>
            <ac:spMk id="7" creationId="{CCFBCC37-86C3-A749-916A-7A84B752EB61}"/>
          </ac:spMkLst>
        </pc:spChg>
        <pc:spChg chg="mod">
          <ac:chgData name="延齡 楊" userId="3b99287881d56c4f" providerId="LiveId" clId="{8DC48FF2-0F94-084B-A941-3A63485117C9}" dt="2020-06-28T15:36:36.704" v="7154"/>
          <ac:spMkLst>
            <pc:docMk/>
            <pc:sldMk cId="3702290133" sldId="496"/>
            <ac:spMk id="46" creationId="{911E9631-5C16-7B48-B2C1-2E7C3CCB3989}"/>
          </ac:spMkLst>
        </pc:spChg>
      </pc:sldChg>
      <pc:sldChg chg="addSp delSp modSp add">
        <pc:chgData name="延齡 楊" userId="3b99287881d56c4f" providerId="LiveId" clId="{8DC48FF2-0F94-084B-A941-3A63485117C9}" dt="2020-06-29T12:09:21.276" v="9478" actId="20577"/>
        <pc:sldMkLst>
          <pc:docMk/>
          <pc:sldMk cId="3686464681" sldId="497"/>
        </pc:sldMkLst>
        <pc:spChg chg="add del mod">
          <ac:chgData name="延齡 楊" userId="3b99287881d56c4f" providerId="LiveId" clId="{8DC48FF2-0F94-084B-A941-3A63485117C9}" dt="2020-06-29T12:09:06.874" v="9473" actId="478"/>
          <ac:spMkLst>
            <pc:docMk/>
            <pc:sldMk cId="3686464681" sldId="497"/>
            <ac:spMk id="2" creationId="{C9C69C5C-8A2A-354C-B43C-0129EE88E22B}"/>
          </ac:spMkLst>
        </pc:spChg>
        <pc:spChg chg="add mod">
          <ac:chgData name="延齡 楊" userId="3b99287881d56c4f" providerId="LiveId" clId="{8DC48FF2-0F94-084B-A941-3A63485117C9}" dt="2020-06-29T12:08:53.067" v="9472" actId="1076"/>
          <ac:spMkLst>
            <pc:docMk/>
            <pc:sldMk cId="3686464681" sldId="497"/>
            <ac:spMk id="3" creationId="{64385342-79AC-EF44-A5C7-4AAA469A3782}"/>
          </ac:spMkLst>
        </pc:spChg>
        <pc:spChg chg="mod">
          <ac:chgData name="延齡 楊" userId="3b99287881d56c4f" providerId="LiveId" clId="{8DC48FF2-0F94-084B-A941-3A63485117C9}" dt="2020-06-29T00:46:58.653" v="8813"/>
          <ac:spMkLst>
            <pc:docMk/>
            <pc:sldMk cId="3686464681" sldId="497"/>
            <ac:spMk id="5" creationId="{2FDC5812-9BDA-4344-97A6-8569986A66E3}"/>
          </ac:spMkLst>
        </pc:spChg>
        <pc:spChg chg="del mod">
          <ac:chgData name="延齡 楊" userId="3b99287881d56c4f" providerId="LiveId" clId="{8DC48FF2-0F94-084B-A941-3A63485117C9}" dt="2020-06-29T00:47:00.150" v="8814" actId="478"/>
          <ac:spMkLst>
            <pc:docMk/>
            <pc:sldMk cId="3686464681" sldId="497"/>
            <ac:spMk id="6" creationId="{6369BF47-4F9D-A24B-8809-9A00DB158E14}"/>
          </ac:spMkLst>
        </pc:spChg>
        <pc:spChg chg="mod">
          <ac:chgData name="延齡 楊" userId="3b99287881d56c4f" providerId="LiveId" clId="{8DC48FF2-0F94-084B-A941-3A63485117C9}" dt="2020-06-29T03:52:42.897" v="9054" actId="20577"/>
          <ac:spMkLst>
            <pc:docMk/>
            <pc:sldMk cId="3686464681" sldId="497"/>
            <ac:spMk id="7" creationId="{6BF4F7C3-09A1-7C48-A673-A7F98DA81F87}"/>
          </ac:spMkLst>
        </pc:spChg>
        <pc:spChg chg="add mod">
          <ac:chgData name="延齡 楊" userId="3b99287881d56c4f" providerId="LiveId" clId="{8DC48FF2-0F94-084B-A941-3A63485117C9}" dt="2020-06-29T12:09:21.276" v="9478" actId="20577"/>
          <ac:spMkLst>
            <pc:docMk/>
            <pc:sldMk cId="3686464681" sldId="497"/>
            <ac:spMk id="10" creationId="{D6BFB810-CEDE-C843-A74F-AEBE71A53AB1}"/>
          </ac:spMkLst>
        </pc:spChg>
        <pc:picChg chg="add del mod">
          <ac:chgData name="延齡 楊" userId="3b99287881d56c4f" providerId="LiveId" clId="{8DC48FF2-0F94-084B-A941-3A63485117C9}" dt="2020-06-28T16:19:19.791" v="7614" actId="478"/>
          <ac:picMkLst>
            <pc:docMk/>
            <pc:sldMk cId="3686464681" sldId="497"/>
            <ac:picMk id="4" creationId="{5FD5A632-83AA-C641-B06E-A1B1D4586E38}"/>
          </ac:picMkLst>
        </pc:picChg>
        <pc:picChg chg="add mod">
          <ac:chgData name="延齡 楊" userId="3b99287881d56c4f" providerId="LiveId" clId="{8DC48FF2-0F94-084B-A941-3A63485117C9}" dt="2020-06-29T00:47:05.268" v="8815" actId="1076"/>
          <ac:picMkLst>
            <pc:docMk/>
            <pc:sldMk cId="3686464681" sldId="497"/>
            <ac:picMk id="9" creationId="{AB88A450-9018-374E-B712-4C9835BDFAE8}"/>
          </ac:picMkLst>
        </pc:picChg>
      </pc:sldChg>
      <pc:sldChg chg="addSp delSp modSp add modAnim">
        <pc:chgData name="延齡 楊" userId="3b99287881d56c4f" providerId="LiveId" clId="{8DC48FF2-0F94-084B-A941-3A63485117C9}" dt="2020-06-29T00:39:41.601" v="8751" actId="1076"/>
        <pc:sldMkLst>
          <pc:docMk/>
          <pc:sldMk cId="141535153" sldId="498"/>
        </pc:sldMkLst>
        <pc:spChg chg="mod">
          <ac:chgData name="延齡 楊" userId="3b99287881d56c4f" providerId="LiveId" clId="{8DC48FF2-0F94-084B-A941-3A63485117C9}" dt="2020-06-29T00:39:09.693" v="8747"/>
          <ac:spMkLst>
            <pc:docMk/>
            <pc:sldMk cId="141535153" sldId="498"/>
            <ac:spMk id="5" creationId="{2FDC5812-9BDA-4344-97A6-8569986A66E3}"/>
          </ac:spMkLst>
        </pc:spChg>
        <pc:spChg chg="del mod">
          <ac:chgData name="延齡 楊" userId="3b99287881d56c4f" providerId="LiveId" clId="{8DC48FF2-0F94-084B-A941-3A63485117C9}" dt="2020-06-29T00:39:12.312" v="8748" actId="478"/>
          <ac:spMkLst>
            <pc:docMk/>
            <pc:sldMk cId="141535153" sldId="498"/>
            <ac:spMk id="6" creationId="{6369BF47-4F9D-A24B-8809-9A00DB158E14}"/>
          </ac:spMkLst>
        </pc:spChg>
        <pc:spChg chg="mod">
          <ac:chgData name="延齡 楊" userId="3b99287881d56c4f" providerId="LiveId" clId="{8DC48FF2-0F94-084B-A941-3A63485117C9}" dt="2020-06-29T00:39:21.272" v="8749" actId="1076"/>
          <ac:spMkLst>
            <pc:docMk/>
            <pc:sldMk cId="141535153" sldId="498"/>
            <ac:spMk id="12" creationId="{D1EE415D-B536-334D-8D1B-3C0FB79D4B04}"/>
          </ac:spMkLst>
        </pc:spChg>
        <pc:spChg chg="mod">
          <ac:chgData name="延齡 楊" userId="3b99287881d56c4f" providerId="LiveId" clId="{8DC48FF2-0F94-084B-A941-3A63485117C9}" dt="2020-06-29T00:39:41.601" v="8751" actId="1076"/>
          <ac:spMkLst>
            <pc:docMk/>
            <pc:sldMk cId="141535153" sldId="498"/>
            <ac:spMk id="15" creationId="{D67DEABA-A7D0-BA46-87DB-2E000F3E6102}"/>
          </ac:spMkLst>
        </pc:spChg>
        <pc:spChg chg="mod">
          <ac:chgData name="延齡 楊" userId="3b99287881d56c4f" providerId="LiveId" clId="{8DC48FF2-0F94-084B-A941-3A63485117C9}" dt="2020-06-29T00:39:30.108" v="8750" actId="1076"/>
          <ac:spMkLst>
            <pc:docMk/>
            <pc:sldMk cId="141535153" sldId="498"/>
            <ac:spMk id="19" creationId="{C7A6D7D6-548D-414C-B6FC-7A0C33B859D5}"/>
          </ac:spMkLst>
        </pc:spChg>
        <pc:spChg chg="add mod">
          <ac:chgData name="延齡 楊" userId="3b99287881d56c4f" providerId="LiveId" clId="{8DC48FF2-0F94-084B-A941-3A63485117C9}" dt="2020-06-29T00:39:30.108" v="8750" actId="1076"/>
          <ac:spMkLst>
            <pc:docMk/>
            <pc:sldMk cId="141535153" sldId="498"/>
            <ac:spMk id="22" creationId="{B4EDF547-4D24-AA42-BF21-1EB4458356B7}"/>
          </ac:spMkLst>
        </pc:spChg>
        <pc:spChg chg="mod">
          <ac:chgData name="延齡 楊" userId="3b99287881d56c4f" providerId="LiveId" clId="{8DC48FF2-0F94-084B-A941-3A63485117C9}" dt="2020-06-29T00:39:30.108" v="8750" actId="1076"/>
          <ac:spMkLst>
            <pc:docMk/>
            <pc:sldMk cId="141535153" sldId="498"/>
            <ac:spMk id="24" creationId="{3B37D71D-3ED5-4EE3-95CE-37CE06DF672C}"/>
          </ac:spMkLst>
        </pc:spChg>
        <pc:spChg chg="add mod">
          <ac:chgData name="延齡 楊" userId="3b99287881d56c4f" providerId="LiveId" clId="{8DC48FF2-0F94-084B-A941-3A63485117C9}" dt="2020-06-29T00:39:30.108" v="8750" actId="1076"/>
          <ac:spMkLst>
            <pc:docMk/>
            <pc:sldMk cId="141535153" sldId="498"/>
            <ac:spMk id="25" creationId="{358FAB1F-03C7-4F44-9D42-4041D94AA4A8}"/>
          </ac:spMkLst>
        </pc:spChg>
        <pc:spChg chg="mod">
          <ac:chgData name="延齡 楊" userId="3b99287881d56c4f" providerId="LiveId" clId="{8DC48FF2-0F94-084B-A941-3A63485117C9}" dt="2020-06-29T00:39:41.601" v="8751" actId="1076"/>
          <ac:spMkLst>
            <pc:docMk/>
            <pc:sldMk cId="141535153" sldId="498"/>
            <ac:spMk id="30" creationId="{7592A516-6295-4048-8C24-FF6625964D9F}"/>
          </ac:spMkLst>
        </pc:spChg>
        <pc:spChg chg="mod">
          <ac:chgData name="延齡 楊" userId="3b99287881d56c4f" providerId="LiveId" clId="{8DC48FF2-0F94-084B-A941-3A63485117C9}" dt="2020-06-29T00:39:41.601" v="8751" actId="1076"/>
          <ac:spMkLst>
            <pc:docMk/>
            <pc:sldMk cId="141535153" sldId="498"/>
            <ac:spMk id="32" creationId="{C58ECBF7-DEB2-3C44-9D3C-5A2CAD345375}"/>
          </ac:spMkLst>
        </pc:spChg>
        <pc:spChg chg="mod">
          <ac:chgData name="延齡 楊" userId="3b99287881d56c4f" providerId="LiveId" clId="{8DC48FF2-0F94-084B-A941-3A63485117C9}" dt="2020-06-29T00:39:41.601" v="8751" actId="1076"/>
          <ac:spMkLst>
            <pc:docMk/>
            <pc:sldMk cId="141535153" sldId="498"/>
            <ac:spMk id="33" creationId="{F1474BDF-20E6-2C46-A5C7-CD9AF6DC404A}"/>
          </ac:spMkLst>
        </pc:spChg>
        <pc:spChg chg="mod">
          <ac:chgData name="延齡 楊" userId="3b99287881d56c4f" providerId="LiveId" clId="{8DC48FF2-0F94-084B-A941-3A63485117C9}" dt="2020-06-29T00:39:41.601" v="8751" actId="1076"/>
          <ac:spMkLst>
            <pc:docMk/>
            <pc:sldMk cId="141535153" sldId="498"/>
            <ac:spMk id="37" creationId="{B767167F-A6D4-7B4B-BDC8-7566DEC35EEA}"/>
          </ac:spMkLst>
        </pc:spChg>
        <pc:spChg chg="mod">
          <ac:chgData name="延齡 楊" userId="3b99287881d56c4f" providerId="LiveId" clId="{8DC48FF2-0F94-084B-A941-3A63485117C9}" dt="2020-06-29T00:39:41.601" v="8751" actId="1076"/>
          <ac:spMkLst>
            <pc:docMk/>
            <pc:sldMk cId="141535153" sldId="498"/>
            <ac:spMk id="38" creationId="{05DA18A1-CEF7-084A-AD9D-830FF460D4A5}"/>
          </ac:spMkLst>
        </pc:spChg>
        <pc:picChg chg="mod">
          <ac:chgData name="延齡 楊" userId="3b99287881d56c4f" providerId="LiveId" clId="{8DC48FF2-0F94-084B-A941-3A63485117C9}" dt="2020-06-29T00:39:30.108" v="8750" actId="1076"/>
          <ac:picMkLst>
            <pc:docMk/>
            <pc:sldMk cId="141535153" sldId="498"/>
            <ac:picMk id="3" creationId="{08FFB3CE-4C10-8D4E-BE4A-1EF1FA3F4E03}"/>
          </ac:picMkLst>
        </pc:picChg>
        <pc:cxnChg chg="mod">
          <ac:chgData name="延齡 楊" userId="3b99287881d56c4f" providerId="LiveId" clId="{8DC48FF2-0F94-084B-A941-3A63485117C9}" dt="2020-06-29T00:39:30.108" v="8750" actId="1076"/>
          <ac:cxnSpMkLst>
            <pc:docMk/>
            <pc:sldMk cId="141535153" sldId="498"/>
            <ac:cxnSpMk id="20" creationId="{CFFB2756-3509-5047-A8F7-D9C03D676BE0}"/>
          </ac:cxnSpMkLst>
        </pc:cxnChg>
        <pc:cxnChg chg="mod">
          <ac:chgData name="延齡 楊" userId="3b99287881d56c4f" providerId="LiveId" clId="{8DC48FF2-0F94-084B-A941-3A63485117C9}" dt="2020-06-29T00:39:30.108" v="8750" actId="1076"/>
          <ac:cxnSpMkLst>
            <pc:docMk/>
            <pc:sldMk cId="141535153" sldId="498"/>
            <ac:cxnSpMk id="21" creationId="{2CA690E3-559A-4DBD-A30C-5026A6888552}"/>
          </ac:cxnSpMkLst>
        </pc:cxnChg>
        <pc:cxnChg chg="mod">
          <ac:chgData name="延齡 楊" userId="3b99287881d56c4f" providerId="LiveId" clId="{8DC48FF2-0F94-084B-A941-3A63485117C9}" dt="2020-06-29T00:39:30.108" v="8750" actId="1076"/>
          <ac:cxnSpMkLst>
            <pc:docMk/>
            <pc:sldMk cId="141535153" sldId="498"/>
            <ac:cxnSpMk id="23" creationId="{656507A5-9F29-6B4E-9E22-B262D597913B}"/>
          </ac:cxnSpMkLst>
        </pc:cxnChg>
        <pc:cxnChg chg="mod">
          <ac:chgData name="延齡 楊" userId="3b99287881d56c4f" providerId="LiveId" clId="{8DC48FF2-0F94-084B-A941-3A63485117C9}" dt="2020-06-29T00:39:41.601" v="8751" actId="1076"/>
          <ac:cxnSpMkLst>
            <pc:docMk/>
            <pc:sldMk cId="141535153" sldId="498"/>
            <ac:cxnSpMk id="34" creationId="{6F6648FD-4EEF-E64B-8B43-7E276917F716}"/>
          </ac:cxnSpMkLst>
        </pc:cxnChg>
        <pc:cxnChg chg="mod">
          <ac:chgData name="延齡 楊" userId="3b99287881d56c4f" providerId="LiveId" clId="{8DC48FF2-0F94-084B-A941-3A63485117C9}" dt="2020-06-29T00:39:41.601" v="8751" actId="1076"/>
          <ac:cxnSpMkLst>
            <pc:docMk/>
            <pc:sldMk cId="141535153" sldId="498"/>
            <ac:cxnSpMk id="35" creationId="{CFAD1AA1-D43B-404E-AF77-D0FD4B1DF042}"/>
          </ac:cxnSpMkLst>
        </pc:cxnChg>
        <pc:cxnChg chg="mod">
          <ac:chgData name="延齡 楊" userId="3b99287881d56c4f" providerId="LiveId" clId="{8DC48FF2-0F94-084B-A941-3A63485117C9}" dt="2020-06-29T00:39:41.601" v="8751" actId="1076"/>
          <ac:cxnSpMkLst>
            <pc:docMk/>
            <pc:sldMk cId="141535153" sldId="498"/>
            <ac:cxnSpMk id="36" creationId="{17B5959E-F73C-7C41-A406-903D66270C15}"/>
          </ac:cxnSpMkLst>
        </pc:cxnChg>
      </pc:sldChg>
      <pc:sldChg chg="addSp delSp modSp add">
        <pc:chgData name="延齡 楊" userId="3b99287881d56c4f" providerId="LiveId" clId="{8DC48FF2-0F94-084B-A941-3A63485117C9}" dt="2020-06-29T12:09:57.294" v="9480" actId="1076"/>
        <pc:sldMkLst>
          <pc:docMk/>
          <pc:sldMk cId="111083271" sldId="499"/>
        </pc:sldMkLst>
        <pc:spChg chg="del mod">
          <ac:chgData name="延齡 楊" userId="3b99287881d56c4f" providerId="LiveId" clId="{8DC48FF2-0F94-084B-A941-3A63485117C9}" dt="2020-06-28T23:01:31.306" v="7970" actId="478"/>
          <ac:spMkLst>
            <pc:docMk/>
            <pc:sldMk cId="111083271" sldId="499"/>
            <ac:spMk id="2" creationId="{C9C69C5C-8A2A-354C-B43C-0129EE88E22B}"/>
          </ac:spMkLst>
        </pc:spChg>
        <pc:spChg chg="add del mod">
          <ac:chgData name="延齡 楊" userId="3b99287881d56c4f" providerId="LiveId" clId="{8DC48FF2-0F94-084B-A941-3A63485117C9}" dt="2020-06-28T22:53:13.233" v="7853" actId="478"/>
          <ac:spMkLst>
            <pc:docMk/>
            <pc:sldMk cId="111083271" sldId="499"/>
            <ac:spMk id="3" creationId="{6E0A0AAA-E046-0943-9D06-D56230763572}"/>
          </ac:spMkLst>
        </pc:spChg>
        <pc:spChg chg="add mod">
          <ac:chgData name="延齡 楊" userId="3b99287881d56c4f" providerId="LiveId" clId="{8DC48FF2-0F94-084B-A941-3A63485117C9}" dt="2020-06-29T00:47:30.252" v="8821" actId="1076"/>
          <ac:spMkLst>
            <pc:docMk/>
            <pc:sldMk cId="111083271" sldId="499"/>
            <ac:spMk id="4" creationId="{263825FC-DF7E-784C-BC38-AC9B33C410FD}"/>
          </ac:spMkLst>
        </pc:spChg>
        <pc:spChg chg="mod">
          <ac:chgData name="延齡 楊" userId="3b99287881d56c4f" providerId="LiveId" clId="{8DC48FF2-0F94-084B-A941-3A63485117C9}" dt="2020-06-29T00:47:19.367" v="8819" actId="20577"/>
          <ac:spMkLst>
            <pc:docMk/>
            <pc:sldMk cId="111083271" sldId="499"/>
            <ac:spMk id="5" creationId="{2FDC5812-9BDA-4344-97A6-8569986A66E3}"/>
          </ac:spMkLst>
        </pc:spChg>
        <pc:spChg chg="del mod">
          <ac:chgData name="延齡 楊" userId="3b99287881d56c4f" providerId="LiveId" clId="{8DC48FF2-0F94-084B-A941-3A63485117C9}" dt="2020-06-29T00:47:25.100" v="8820" actId="478"/>
          <ac:spMkLst>
            <pc:docMk/>
            <pc:sldMk cId="111083271" sldId="499"/>
            <ac:spMk id="6" creationId="{6369BF47-4F9D-A24B-8809-9A00DB158E14}"/>
          </ac:spMkLst>
        </pc:spChg>
        <pc:spChg chg="mod">
          <ac:chgData name="延齡 楊" userId="3b99287881d56c4f" providerId="LiveId" clId="{8DC48FF2-0F94-084B-A941-3A63485117C9}" dt="2020-06-29T00:47:30.252" v="8821" actId="1076"/>
          <ac:spMkLst>
            <pc:docMk/>
            <pc:sldMk cId="111083271" sldId="499"/>
            <ac:spMk id="7" creationId="{6BF4F7C3-09A1-7C48-A673-A7F98DA81F87}"/>
          </ac:spMkLst>
        </pc:spChg>
        <pc:spChg chg="add mod">
          <ac:chgData name="延齡 楊" userId="3b99287881d56c4f" providerId="LiveId" clId="{8DC48FF2-0F94-084B-A941-3A63485117C9}" dt="2020-06-29T12:09:57.294" v="9480" actId="1076"/>
          <ac:spMkLst>
            <pc:docMk/>
            <pc:sldMk cId="111083271" sldId="499"/>
            <ac:spMk id="8" creationId="{772F2633-4DC0-BB45-A895-5A859CF0A5E6}"/>
          </ac:spMkLst>
        </pc:spChg>
        <pc:spChg chg="add del mod">
          <ac:chgData name="延齡 楊" userId="3b99287881d56c4f" providerId="LiveId" clId="{8DC48FF2-0F94-084B-A941-3A63485117C9}" dt="2020-06-28T22:54:40.736" v="7916"/>
          <ac:spMkLst>
            <pc:docMk/>
            <pc:sldMk cId="111083271" sldId="499"/>
            <ac:spMk id="8" creationId="{D816B2DA-3E4D-BD46-B3DF-B50E40513CBA}"/>
          </ac:spMkLst>
        </pc:spChg>
        <pc:spChg chg="add del mod">
          <ac:chgData name="延齡 楊" userId="3b99287881d56c4f" providerId="LiveId" clId="{8DC48FF2-0F94-084B-A941-3A63485117C9}" dt="2020-06-28T23:01:29.266" v="7969" actId="478"/>
          <ac:spMkLst>
            <pc:docMk/>
            <pc:sldMk cId="111083271" sldId="499"/>
            <ac:spMk id="12" creationId="{F8B4DC4C-C5DF-CC43-99C5-E1F1DA8B58A9}"/>
          </ac:spMkLst>
        </pc:spChg>
        <pc:picChg chg="del">
          <ac:chgData name="延齡 楊" userId="3b99287881d56c4f" providerId="LiveId" clId="{8DC48FF2-0F94-084B-A941-3A63485117C9}" dt="2020-06-28T22:51:46.552" v="7823" actId="478"/>
          <ac:picMkLst>
            <pc:docMk/>
            <pc:sldMk cId="111083271" sldId="499"/>
            <ac:picMk id="9" creationId="{AB88A450-9018-374E-B712-4C9835BDFAE8}"/>
          </ac:picMkLst>
        </pc:picChg>
        <pc:picChg chg="add mod">
          <ac:chgData name="延齡 楊" userId="3b99287881d56c4f" providerId="LiveId" clId="{8DC48FF2-0F94-084B-A941-3A63485117C9}" dt="2020-06-29T00:47:30.252" v="8821" actId="1076"/>
          <ac:picMkLst>
            <pc:docMk/>
            <pc:sldMk cId="111083271" sldId="499"/>
            <ac:picMk id="11" creationId="{FCF3F944-39CA-2D40-B500-3EB3D749F943}"/>
          </ac:picMkLst>
        </pc:picChg>
      </pc:sldChg>
      <pc:sldChg chg="delSp modSp add del">
        <pc:chgData name="延齡 楊" userId="3b99287881d56c4f" providerId="LiveId" clId="{8DC48FF2-0F94-084B-A941-3A63485117C9}" dt="2020-06-28T23:10:41.240" v="8072" actId="2696"/>
        <pc:sldMkLst>
          <pc:docMk/>
          <pc:sldMk cId="659674300" sldId="500"/>
        </pc:sldMkLst>
        <pc:spChg chg="del">
          <ac:chgData name="延齡 楊" userId="3b99287881d56c4f" providerId="LiveId" clId="{8DC48FF2-0F94-084B-A941-3A63485117C9}" dt="2020-06-28T23:09:33.569" v="8069" actId="478"/>
          <ac:spMkLst>
            <pc:docMk/>
            <pc:sldMk cId="659674300" sldId="500"/>
            <ac:spMk id="2" creationId="{C9C69C5C-8A2A-354C-B43C-0129EE88E22B}"/>
          </ac:spMkLst>
        </pc:spChg>
        <pc:spChg chg="del">
          <ac:chgData name="延齡 楊" userId="3b99287881d56c4f" providerId="LiveId" clId="{8DC48FF2-0F94-084B-A941-3A63485117C9}" dt="2020-06-28T23:09:24.605" v="8068" actId="478"/>
          <ac:spMkLst>
            <pc:docMk/>
            <pc:sldMk cId="659674300" sldId="500"/>
            <ac:spMk id="4" creationId="{263825FC-DF7E-784C-BC38-AC9B33C410FD}"/>
          </ac:spMkLst>
        </pc:spChg>
        <pc:spChg chg="del">
          <ac:chgData name="延齡 楊" userId="3b99287881d56c4f" providerId="LiveId" clId="{8DC48FF2-0F94-084B-A941-3A63485117C9}" dt="2020-06-28T23:01:48.195" v="7974" actId="478"/>
          <ac:spMkLst>
            <pc:docMk/>
            <pc:sldMk cId="659674300" sldId="500"/>
            <ac:spMk id="7" creationId="{6BF4F7C3-09A1-7C48-A673-A7F98DA81F87}"/>
          </ac:spMkLst>
        </pc:spChg>
        <pc:spChg chg="mod">
          <ac:chgData name="延齡 楊" userId="3b99287881d56c4f" providerId="LiveId" clId="{8DC48FF2-0F94-084B-A941-3A63485117C9}" dt="2020-06-28T23:09:22.915" v="8067" actId="1076"/>
          <ac:spMkLst>
            <pc:docMk/>
            <pc:sldMk cId="659674300" sldId="500"/>
            <ac:spMk id="12" creationId="{F8B4DC4C-C5DF-CC43-99C5-E1F1DA8B58A9}"/>
          </ac:spMkLst>
        </pc:spChg>
      </pc:sldChg>
      <pc:sldChg chg="addSp delSp modSp add">
        <pc:chgData name="延齡 楊" userId="3b99287881d56c4f" providerId="LiveId" clId="{8DC48FF2-0F94-084B-A941-3A63485117C9}" dt="2020-06-29T00:13:41.586" v="8609" actId="1076"/>
        <pc:sldMkLst>
          <pc:docMk/>
          <pc:sldMk cId="3217241350" sldId="500"/>
        </pc:sldMkLst>
        <pc:spChg chg="del mod">
          <ac:chgData name="延齡 楊" userId="3b99287881d56c4f" providerId="LiveId" clId="{8DC48FF2-0F94-084B-A941-3A63485117C9}" dt="2020-06-29T00:11:58.882" v="8553" actId="478"/>
          <ac:spMkLst>
            <pc:docMk/>
            <pc:sldMk cId="3217241350" sldId="500"/>
            <ac:spMk id="2" creationId="{55C384B1-AEC8-AD44-B9AE-591760E1DEB3}"/>
          </ac:spMkLst>
        </pc:spChg>
        <pc:spChg chg="mod">
          <ac:chgData name="延齡 楊" userId="3b99287881d56c4f" providerId="LiveId" clId="{8DC48FF2-0F94-084B-A941-3A63485117C9}" dt="2020-06-29T00:12:23.636" v="8566" actId="20577"/>
          <ac:spMkLst>
            <pc:docMk/>
            <pc:sldMk cId="3217241350" sldId="500"/>
            <ac:spMk id="5" creationId="{4E37F0E2-A711-CC48-B5C7-D0984A539196}"/>
          </ac:spMkLst>
        </pc:spChg>
        <pc:spChg chg="add mod">
          <ac:chgData name="延齡 楊" userId="3b99287881d56c4f" providerId="LiveId" clId="{8DC48FF2-0F94-084B-A941-3A63485117C9}" dt="2020-06-29T00:12:48.971" v="8581" actId="20577"/>
          <ac:spMkLst>
            <pc:docMk/>
            <pc:sldMk cId="3217241350" sldId="500"/>
            <ac:spMk id="12" creationId="{11D3525E-838A-0248-A79A-B75324D10F8F}"/>
          </ac:spMkLst>
        </pc:spChg>
        <pc:spChg chg="add mod">
          <ac:chgData name="延齡 楊" userId="3b99287881d56c4f" providerId="LiveId" clId="{8DC48FF2-0F94-084B-A941-3A63485117C9}" dt="2020-06-29T00:12:43.320" v="8571" actId="20577"/>
          <ac:spMkLst>
            <pc:docMk/>
            <pc:sldMk cId="3217241350" sldId="500"/>
            <ac:spMk id="14" creationId="{E4D9540D-8A0B-EE4B-B408-74DCD0EF07D0}"/>
          </ac:spMkLst>
        </pc:spChg>
        <pc:spChg chg="add mod">
          <ac:chgData name="延齡 楊" userId="3b99287881d56c4f" providerId="LiveId" clId="{8DC48FF2-0F94-084B-A941-3A63485117C9}" dt="2020-06-29T00:13:12.565" v="8602" actId="1076"/>
          <ac:spMkLst>
            <pc:docMk/>
            <pc:sldMk cId="3217241350" sldId="500"/>
            <ac:spMk id="15" creationId="{E1139FF0-5960-6B44-85DB-AB255603AE59}"/>
          </ac:spMkLst>
        </pc:spChg>
        <pc:spChg chg="add mod">
          <ac:chgData name="延齡 楊" userId="3b99287881d56c4f" providerId="LiveId" clId="{8DC48FF2-0F94-084B-A941-3A63485117C9}" dt="2020-06-29T00:13:21.111" v="8603" actId="1076"/>
          <ac:spMkLst>
            <pc:docMk/>
            <pc:sldMk cId="3217241350" sldId="500"/>
            <ac:spMk id="16" creationId="{4F20E3C6-A08B-1348-83BB-1053FCF7B854}"/>
          </ac:spMkLst>
        </pc:spChg>
        <pc:spChg chg="del">
          <ac:chgData name="延齡 楊" userId="3b99287881d56c4f" providerId="LiveId" clId="{8DC48FF2-0F94-084B-A941-3A63485117C9}" dt="2020-06-29T00:12:04.913" v="8555" actId="478"/>
          <ac:spMkLst>
            <pc:docMk/>
            <pc:sldMk cId="3217241350" sldId="500"/>
            <ac:spMk id="61" creationId="{F37D9E05-FCF2-B84E-872A-7B3E8B8978C8}"/>
          </ac:spMkLst>
        </pc:spChg>
        <pc:picChg chg="del">
          <ac:chgData name="延齡 楊" userId="3b99287881d56c4f" providerId="LiveId" clId="{8DC48FF2-0F94-084B-A941-3A63485117C9}" dt="2020-06-29T00:12:06.150" v="8556" actId="478"/>
          <ac:picMkLst>
            <pc:docMk/>
            <pc:sldMk cId="3217241350" sldId="500"/>
            <ac:picMk id="3" creationId="{1C8D301B-DF1B-7A46-A8A0-D2349F17A139}"/>
          </ac:picMkLst>
        </pc:picChg>
        <pc:picChg chg="del">
          <ac:chgData name="延齡 楊" userId="3b99287881d56c4f" providerId="LiveId" clId="{8DC48FF2-0F94-084B-A941-3A63485117C9}" dt="2020-06-29T00:12:03.258" v="8554" actId="478"/>
          <ac:picMkLst>
            <pc:docMk/>
            <pc:sldMk cId="3217241350" sldId="500"/>
            <ac:picMk id="8" creationId="{89FCCFA9-A093-3044-A774-08D1B91C4693}"/>
          </ac:picMkLst>
        </pc:picChg>
        <pc:picChg chg="mod">
          <ac:chgData name="延齡 楊" userId="3b99287881d56c4f" providerId="LiveId" clId="{8DC48FF2-0F94-084B-A941-3A63485117C9}" dt="2020-06-29T00:13:41.586" v="8609" actId="1076"/>
          <ac:picMkLst>
            <pc:docMk/>
            <pc:sldMk cId="3217241350" sldId="500"/>
            <ac:picMk id="11" creationId="{0FB57E3C-55D2-564B-8C91-CAF99F9F5C7E}"/>
          </ac:picMkLst>
        </pc:picChg>
        <pc:picChg chg="mod">
          <ac:chgData name="延齡 楊" userId="3b99287881d56c4f" providerId="LiveId" clId="{8DC48FF2-0F94-084B-A941-3A63485117C9}" dt="2020-06-29T00:13:30.984" v="8606" actId="1076"/>
          <ac:picMkLst>
            <pc:docMk/>
            <pc:sldMk cId="3217241350" sldId="500"/>
            <ac:picMk id="13" creationId="{43B3ABCB-7D3F-EB40-9CD8-7E9B1D474308}"/>
          </ac:picMkLst>
        </pc:picChg>
      </pc:sldChg>
      <pc:sldChg chg="addSp delSp modSp add">
        <pc:chgData name="延齡 楊" userId="3b99287881d56c4f" providerId="LiveId" clId="{8DC48FF2-0F94-084B-A941-3A63485117C9}" dt="2020-06-29T11:55:27.678" v="9422" actId="1076"/>
        <pc:sldMkLst>
          <pc:docMk/>
          <pc:sldMk cId="3103384127" sldId="501"/>
        </pc:sldMkLst>
        <pc:spChg chg="del mod">
          <ac:chgData name="延齡 楊" userId="3b99287881d56c4f" providerId="LiveId" clId="{8DC48FF2-0F94-084B-A941-3A63485117C9}" dt="2020-06-29T11:55:19.071" v="9420" actId="478"/>
          <ac:spMkLst>
            <pc:docMk/>
            <pc:sldMk cId="3103384127" sldId="501"/>
            <ac:spMk id="2" creationId="{55C384B1-AEC8-AD44-B9AE-591760E1DEB3}"/>
          </ac:spMkLst>
        </pc:spChg>
        <pc:spChg chg="del">
          <ac:chgData name="延齡 楊" userId="3b99287881d56c4f" providerId="LiveId" clId="{8DC48FF2-0F94-084B-A941-3A63485117C9}" dt="2020-06-29T00:02:21.871" v="8488" actId="478"/>
          <ac:spMkLst>
            <pc:docMk/>
            <pc:sldMk cId="3103384127" sldId="501"/>
            <ac:spMk id="4" creationId="{7FDFFC5D-0CFC-F149-A834-2021FE2C72DF}"/>
          </ac:spMkLst>
        </pc:spChg>
        <pc:spChg chg="mod">
          <ac:chgData name="延齡 楊" userId="3b99287881d56c4f" providerId="LiveId" clId="{8DC48FF2-0F94-084B-A941-3A63485117C9}" dt="2020-06-29T11:55:21.804" v="9421" actId="20577"/>
          <ac:spMkLst>
            <pc:docMk/>
            <pc:sldMk cId="3103384127" sldId="501"/>
            <ac:spMk id="5" creationId="{4E37F0E2-A711-CC48-B5C7-D0984A539196}"/>
          </ac:spMkLst>
        </pc:spChg>
        <pc:spChg chg="del">
          <ac:chgData name="延齡 楊" userId="3b99287881d56c4f" providerId="LiveId" clId="{8DC48FF2-0F94-084B-A941-3A63485117C9}" dt="2020-06-29T00:02:23.620" v="8489" actId="478"/>
          <ac:spMkLst>
            <pc:docMk/>
            <pc:sldMk cId="3103384127" sldId="501"/>
            <ac:spMk id="6" creationId="{D997B3CF-0337-ED47-9301-1D5AEFEFF24E}"/>
          </ac:spMkLst>
        </pc:spChg>
        <pc:spChg chg="add mod">
          <ac:chgData name="延齡 楊" userId="3b99287881d56c4f" providerId="LiveId" clId="{8DC48FF2-0F94-084B-A941-3A63485117C9}" dt="2020-06-29T11:55:27.678" v="9422" actId="1076"/>
          <ac:spMkLst>
            <pc:docMk/>
            <pc:sldMk cId="3103384127" sldId="501"/>
            <ac:spMk id="7" creationId="{55D02ED2-5DEB-7340-94EB-3C545D43962A}"/>
          </ac:spMkLst>
        </pc:spChg>
        <pc:spChg chg="add mod">
          <ac:chgData name="延齡 楊" userId="3b99287881d56c4f" providerId="LiveId" clId="{8DC48FF2-0F94-084B-A941-3A63485117C9}" dt="2020-06-29T11:55:27.678" v="9422" actId="1076"/>
          <ac:spMkLst>
            <pc:docMk/>
            <pc:sldMk cId="3103384127" sldId="501"/>
            <ac:spMk id="9" creationId="{7F7F1E4C-5513-B640-BBD7-9C067AFB8766}"/>
          </ac:spMkLst>
        </pc:spChg>
        <pc:spChg chg="del">
          <ac:chgData name="延齡 楊" userId="3b99287881d56c4f" providerId="LiveId" clId="{8DC48FF2-0F94-084B-A941-3A63485117C9}" dt="2020-06-29T00:02:21.871" v="8488" actId="478"/>
          <ac:spMkLst>
            <pc:docMk/>
            <pc:sldMk cId="3103384127" sldId="501"/>
            <ac:spMk id="12" creationId="{0B07689A-0680-1E41-92BA-705C1F19E010}"/>
          </ac:spMkLst>
        </pc:spChg>
        <pc:spChg chg="del">
          <ac:chgData name="延齡 楊" userId="3b99287881d56c4f" providerId="LiveId" clId="{8DC48FF2-0F94-084B-A941-3A63485117C9}" dt="2020-06-29T00:02:21.871" v="8488" actId="478"/>
          <ac:spMkLst>
            <pc:docMk/>
            <pc:sldMk cId="3103384127" sldId="501"/>
            <ac:spMk id="14" creationId="{45C60E4B-7E51-D54E-A239-23B5BB211EA0}"/>
          </ac:spMkLst>
        </pc:spChg>
        <pc:spChg chg="del">
          <ac:chgData name="延齡 楊" userId="3b99287881d56c4f" providerId="LiveId" clId="{8DC48FF2-0F94-084B-A941-3A63485117C9}" dt="2020-06-29T00:02:21.871" v="8488" actId="478"/>
          <ac:spMkLst>
            <pc:docMk/>
            <pc:sldMk cId="3103384127" sldId="501"/>
            <ac:spMk id="15" creationId="{0423E227-70D2-3A43-A23A-C7CC51AFD6B8}"/>
          </ac:spMkLst>
        </pc:spChg>
        <pc:spChg chg="del">
          <ac:chgData name="延齡 楊" userId="3b99287881d56c4f" providerId="LiveId" clId="{8DC48FF2-0F94-084B-A941-3A63485117C9}" dt="2020-06-29T00:03:04.616" v="8498" actId="478"/>
          <ac:spMkLst>
            <pc:docMk/>
            <pc:sldMk cId="3103384127" sldId="501"/>
            <ac:spMk id="16" creationId="{8B1FBD84-85DD-C145-AB5F-72AD4283F5C3}"/>
          </ac:spMkLst>
        </pc:spChg>
        <pc:spChg chg="add mod">
          <ac:chgData name="延齡 楊" userId="3b99287881d56c4f" providerId="LiveId" clId="{8DC48FF2-0F94-084B-A941-3A63485117C9}" dt="2020-06-29T11:55:27.678" v="9422" actId="1076"/>
          <ac:spMkLst>
            <pc:docMk/>
            <pc:sldMk cId="3103384127" sldId="501"/>
            <ac:spMk id="19" creationId="{DD85D889-12BC-F148-A687-572671581140}"/>
          </ac:spMkLst>
        </pc:spChg>
        <pc:spChg chg="del">
          <ac:chgData name="延齡 楊" userId="3b99287881d56c4f" providerId="LiveId" clId="{8DC48FF2-0F94-084B-A941-3A63485117C9}" dt="2020-06-29T00:02:14.678" v="8486" actId="478"/>
          <ac:spMkLst>
            <pc:docMk/>
            <pc:sldMk cId="3103384127" sldId="501"/>
            <ac:spMk id="61" creationId="{F37D9E05-FCF2-B84E-872A-7B3E8B8978C8}"/>
          </ac:spMkLst>
        </pc:spChg>
        <pc:picChg chg="del">
          <ac:chgData name="延齡 楊" userId="3b99287881d56c4f" providerId="LiveId" clId="{8DC48FF2-0F94-084B-A941-3A63485117C9}" dt="2020-06-29T00:02:18.018" v="8487" actId="478"/>
          <ac:picMkLst>
            <pc:docMk/>
            <pc:sldMk cId="3103384127" sldId="501"/>
            <ac:picMk id="3" creationId="{1C8D301B-DF1B-7A46-A8A0-D2349F17A139}"/>
          </ac:picMkLst>
        </pc:picChg>
        <pc:picChg chg="del">
          <ac:chgData name="延齡 楊" userId="3b99287881d56c4f" providerId="LiveId" clId="{8DC48FF2-0F94-084B-A941-3A63485117C9}" dt="2020-06-29T00:02:18.018" v="8487" actId="478"/>
          <ac:picMkLst>
            <pc:docMk/>
            <pc:sldMk cId="3103384127" sldId="501"/>
            <ac:picMk id="8" creationId="{89FCCFA9-A093-3044-A774-08D1B91C4693}"/>
          </ac:picMkLst>
        </pc:picChg>
        <pc:picChg chg="add mod">
          <ac:chgData name="延齡 楊" userId="3b99287881d56c4f" providerId="LiveId" clId="{8DC48FF2-0F94-084B-A941-3A63485117C9}" dt="2020-06-29T11:55:27.678" v="9422" actId="1076"/>
          <ac:picMkLst>
            <pc:docMk/>
            <pc:sldMk cId="3103384127" sldId="501"/>
            <ac:picMk id="11" creationId="{4EE4F8B3-E7F6-FD4E-A618-4A334E8CF20E}"/>
          </ac:picMkLst>
        </pc:picChg>
        <pc:picChg chg="add mod">
          <ac:chgData name="延齡 楊" userId="3b99287881d56c4f" providerId="LiveId" clId="{8DC48FF2-0F94-084B-A941-3A63485117C9}" dt="2020-06-29T11:55:27.678" v="9422" actId="1076"/>
          <ac:picMkLst>
            <pc:docMk/>
            <pc:sldMk cId="3103384127" sldId="501"/>
            <ac:picMk id="17" creationId="{89484260-5DFC-1E4E-89FA-BD9271879B45}"/>
          </ac:picMkLst>
        </pc:picChg>
      </pc:sldChg>
      <pc:sldChg chg="addSp delSp modSp add">
        <pc:chgData name="延齡 楊" userId="3b99287881d56c4f" providerId="LiveId" clId="{8DC48FF2-0F94-084B-A941-3A63485117C9}" dt="2020-06-29T00:26:59.349" v="8734" actId="207"/>
        <pc:sldMkLst>
          <pc:docMk/>
          <pc:sldMk cId="3215820966" sldId="502"/>
        </pc:sldMkLst>
        <pc:spChg chg="add mod">
          <ac:chgData name="延齡 楊" userId="3b99287881d56c4f" providerId="LiveId" clId="{8DC48FF2-0F94-084B-A941-3A63485117C9}" dt="2020-06-29T00:24:43.657" v="8713" actId="1076"/>
          <ac:spMkLst>
            <pc:docMk/>
            <pc:sldMk cId="3215820966" sldId="502"/>
            <ac:spMk id="2" creationId="{206A8B71-B5FF-484E-92B6-DE52DF07A4B0}"/>
          </ac:spMkLst>
        </pc:spChg>
        <pc:spChg chg="del">
          <ac:chgData name="延齡 楊" userId="3b99287881d56c4f" providerId="LiveId" clId="{8DC48FF2-0F94-084B-A941-3A63485117C9}" dt="2020-06-29T00:20:26.148" v="8670" actId="478"/>
          <ac:spMkLst>
            <pc:docMk/>
            <pc:sldMk cId="3215820966" sldId="502"/>
            <ac:spMk id="3" creationId="{10A556D9-46A4-F249-A281-61641EF31D39}"/>
          </ac:spMkLst>
        </pc:spChg>
        <pc:spChg chg="add mod">
          <ac:chgData name="延齡 楊" userId="3b99287881d56c4f" providerId="LiveId" clId="{8DC48FF2-0F94-084B-A941-3A63485117C9}" dt="2020-06-29T00:26:59.349" v="8734" actId="207"/>
          <ac:spMkLst>
            <pc:docMk/>
            <pc:sldMk cId="3215820966" sldId="502"/>
            <ac:spMk id="4" creationId="{720BBDED-E5A1-AF48-8B64-14531450DF24}"/>
          </ac:spMkLst>
        </pc:spChg>
        <pc:spChg chg="mod">
          <ac:chgData name="延齡 楊" userId="3b99287881d56c4f" providerId="LiveId" clId="{8DC48FF2-0F94-084B-A941-3A63485117C9}" dt="2020-06-29T00:20:18.265" v="8669" actId="20577"/>
          <ac:spMkLst>
            <pc:docMk/>
            <pc:sldMk cId="3215820966" sldId="502"/>
            <ac:spMk id="5" creationId="{4E37F0E2-A711-CC48-B5C7-D0984A539196}"/>
          </ac:spMkLst>
        </pc:spChg>
        <pc:spChg chg="mod">
          <ac:chgData name="延齡 楊" userId="3b99287881d56c4f" providerId="LiveId" clId="{8DC48FF2-0F94-084B-A941-3A63485117C9}" dt="2020-06-29T00:26:22.138" v="8730" actId="1076"/>
          <ac:spMkLst>
            <pc:docMk/>
            <pc:sldMk cId="3215820966" sldId="502"/>
            <ac:spMk id="8" creationId="{CAFC1ECD-9E88-E34C-9255-D3513A86391C}"/>
          </ac:spMkLst>
        </pc:spChg>
        <pc:spChg chg="mod">
          <ac:chgData name="延齡 楊" userId="3b99287881d56c4f" providerId="LiveId" clId="{8DC48FF2-0F94-084B-A941-3A63485117C9}" dt="2020-06-29T00:26:13.313" v="8728" actId="1076"/>
          <ac:spMkLst>
            <pc:docMk/>
            <pc:sldMk cId="3215820966" sldId="502"/>
            <ac:spMk id="9" creationId="{2D71BA8C-C04E-8F40-B7B9-3B8BB5AB62C4}"/>
          </ac:spMkLst>
        </pc:spChg>
        <pc:spChg chg="del">
          <ac:chgData name="延齡 楊" userId="3b99287881d56c4f" providerId="LiveId" clId="{8DC48FF2-0F94-084B-A941-3A63485117C9}" dt="2020-06-29T00:23:10.580" v="8702" actId="478"/>
          <ac:spMkLst>
            <pc:docMk/>
            <pc:sldMk cId="3215820966" sldId="502"/>
            <ac:spMk id="10" creationId="{641CB3FB-62E1-084C-B6EF-2D928C1D7D2F}"/>
          </ac:spMkLst>
        </pc:spChg>
        <pc:spChg chg="mod">
          <ac:chgData name="延齡 楊" userId="3b99287881d56c4f" providerId="LiveId" clId="{8DC48FF2-0F94-084B-A941-3A63485117C9}" dt="2020-06-29T00:26:55.615" v="8733" actId="207"/>
          <ac:spMkLst>
            <pc:docMk/>
            <pc:sldMk cId="3215820966" sldId="502"/>
            <ac:spMk id="13" creationId="{481F1547-7752-EA47-A2A6-D681415E3FBC}"/>
          </ac:spMkLst>
        </pc:spChg>
        <pc:spChg chg="mod">
          <ac:chgData name="延齡 楊" userId="3b99287881d56c4f" providerId="LiveId" clId="{8DC48FF2-0F94-084B-A941-3A63485117C9}" dt="2020-06-29T00:21:15.273" v="8682" actId="1076"/>
          <ac:spMkLst>
            <pc:docMk/>
            <pc:sldMk cId="3215820966" sldId="502"/>
            <ac:spMk id="15" creationId="{B13C5921-4607-FD45-9D26-02C4E465155F}"/>
          </ac:spMkLst>
        </pc:spChg>
        <pc:spChg chg="del">
          <ac:chgData name="延齡 楊" userId="3b99287881d56c4f" providerId="LiveId" clId="{8DC48FF2-0F94-084B-A941-3A63485117C9}" dt="2020-06-29T00:20:26.148" v="8670" actId="478"/>
          <ac:spMkLst>
            <pc:docMk/>
            <pc:sldMk cId="3215820966" sldId="502"/>
            <ac:spMk id="16" creationId="{90F6A7A6-563F-2E4C-975C-C2C4F94A0936}"/>
          </ac:spMkLst>
        </pc:spChg>
        <pc:spChg chg="del">
          <ac:chgData name="延齡 楊" userId="3b99287881d56c4f" providerId="LiveId" clId="{8DC48FF2-0F94-084B-A941-3A63485117C9}" dt="2020-06-29T00:24:11.594" v="8709" actId="478"/>
          <ac:spMkLst>
            <pc:docMk/>
            <pc:sldMk cId="3215820966" sldId="502"/>
            <ac:spMk id="20" creationId="{927FE991-7428-1A49-BF49-1B9B410AEF63}"/>
          </ac:spMkLst>
        </pc:spChg>
        <pc:spChg chg="del">
          <ac:chgData name="延齡 楊" userId="3b99287881d56c4f" providerId="LiveId" clId="{8DC48FF2-0F94-084B-A941-3A63485117C9}" dt="2020-06-29T00:24:11.594" v="8709" actId="478"/>
          <ac:spMkLst>
            <pc:docMk/>
            <pc:sldMk cId="3215820966" sldId="502"/>
            <ac:spMk id="23" creationId="{413E7D03-855B-4A42-82AC-171751C94C35}"/>
          </ac:spMkLst>
        </pc:spChg>
        <pc:spChg chg="del">
          <ac:chgData name="延齡 楊" userId="3b99287881d56c4f" providerId="LiveId" clId="{8DC48FF2-0F94-084B-A941-3A63485117C9}" dt="2020-06-29T00:24:11.594" v="8709" actId="478"/>
          <ac:spMkLst>
            <pc:docMk/>
            <pc:sldMk cId="3215820966" sldId="502"/>
            <ac:spMk id="24" creationId="{461AFAEA-1CC0-C74E-9B14-7BDC04BD0F8B}"/>
          </ac:spMkLst>
        </pc:spChg>
        <pc:spChg chg="add mod">
          <ac:chgData name="延齡 楊" userId="3b99287881d56c4f" providerId="LiveId" clId="{8DC48FF2-0F94-084B-A941-3A63485117C9}" dt="2020-06-29T00:21:11.748" v="8681" actId="1076"/>
          <ac:spMkLst>
            <pc:docMk/>
            <pc:sldMk cId="3215820966" sldId="502"/>
            <ac:spMk id="26" creationId="{D700E3F3-32CC-1D45-A944-1C5DD18BA668}"/>
          </ac:spMkLst>
        </pc:spChg>
        <pc:spChg chg="del">
          <ac:chgData name="延齡 楊" userId="3b99287881d56c4f" providerId="LiveId" clId="{8DC48FF2-0F94-084B-A941-3A63485117C9}" dt="2020-06-29T00:20:26.148" v="8670" actId="478"/>
          <ac:spMkLst>
            <pc:docMk/>
            <pc:sldMk cId="3215820966" sldId="502"/>
            <ac:spMk id="34" creationId="{2F80F605-5AFB-DC46-AE08-5593C37B85F7}"/>
          </ac:spMkLst>
        </pc:spChg>
        <pc:spChg chg="del mod">
          <ac:chgData name="延齡 楊" userId="3b99287881d56c4f" providerId="LiveId" clId="{8DC48FF2-0F94-084B-A941-3A63485117C9}" dt="2020-06-29T00:20:32.590" v="8674" actId="478"/>
          <ac:spMkLst>
            <pc:docMk/>
            <pc:sldMk cId="3215820966" sldId="502"/>
            <ac:spMk id="35" creationId="{F6EC32E4-7C08-C24E-9A35-8365EF1FB428}"/>
          </ac:spMkLst>
        </pc:spChg>
        <pc:spChg chg="del">
          <ac:chgData name="延齡 楊" userId="3b99287881d56c4f" providerId="LiveId" clId="{8DC48FF2-0F94-084B-A941-3A63485117C9}" dt="2020-06-29T00:24:11.594" v="8709" actId="478"/>
          <ac:spMkLst>
            <pc:docMk/>
            <pc:sldMk cId="3215820966" sldId="502"/>
            <ac:spMk id="49" creationId="{13874F43-B759-6F41-A519-88BACED6FC40}"/>
          </ac:spMkLst>
        </pc:spChg>
        <pc:spChg chg="del">
          <ac:chgData name="延齡 楊" userId="3b99287881d56c4f" providerId="LiveId" clId="{8DC48FF2-0F94-084B-A941-3A63485117C9}" dt="2020-06-29T00:20:26.148" v="8670" actId="478"/>
          <ac:spMkLst>
            <pc:docMk/>
            <pc:sldMk cId="3215820966" sldId="502"/>
            <ac:spMk id="50" creationId="{0F659954-64F3-694E-A274-17CD6192CC25}"/>
          </ac:spMkLst>
        </pc:spChg>
        <pc:spChg chg="del">
          <ac:chgData name="延齡 楊" userId="3b99287881d56c4f" providerId="LiveId" clId="{8DC48FF2-0F94-084B-A941-3A63485117C9}" dt="2020-06-29T00:20:26.148" v="8670" actId="478"/>
          <ac:spMkLst>
            <pc:docMk/>
            <pc:sldMk cId="3215820966" sldId="502"/>
            <ac:spMk id="51" creationId="{D8E96262-5E53-0540-AECA-E0D4AC7586CD}"/>
          </ac:spMkLst>
        </pc:spChg>
        <pc:spChg chg="del">
          <ac:chgData name="延齡 楊" userId="3b99287881d56c4f" providerId="LiveId" clId="{8DC48FF2-0F94-084B-A941-3A63485117C9}" dt="2020-06-29T00:20:26.148" v="8670" actId="478"/>
          <ac:spMkLst>
            <pc:docMk/>
            <pc:sldMk cId="3215820966" sldId="502"/>
            <ac:spMk id="52" creationId="{F879185B-E164-D049-B2CE-452238A64732}"/>
          </ac:spMkLst>
        </pc:spChg>
        <pc:spChg chg="del">
          <ac:chgData name="延齡 楊" userId="3b99287881d56c4f" providerId="LiveId" clId="{8DC48FF2-0F94-084B-A941-3A63485117C9}" dt="2020-06-29T00:20:26.148" v="8670" actId="478"/>
          <ac:spMkLst>
            <pc:docMk/>
            <pc:sldMk cId="3215820966" sldId="502"/>
            <ac:spMk id="53" creationId="{C4C730D9-F25D-E145-97A3-D96A2B959793}"/>
          </ac:spMkLst>
        </pc:spChg>
        <pc:spChg chg="mod">
          <ac:chgData name="延齡 楊" userId="3b99287881d56c4f" providerId="LiveId" clId="{8DC48FF2-0F94-084B-A941-3A63485117C9}" dt="2020-06-29T00:24:43.657" v="8713" actId="1076"/>
          <ac:spMkLst>
            <pc:docMk/>
            <pc:sldMk cId="3215820966" sldId="502"/>
            <ac:spMk id="54" creationId="{9F214315-CF4F-3442-9BBD-CFCB4B748121}"/>
          </ac:spMkLst>
        </pc:spChg>
        <pc:spChg chg="mod">
          <ac:chgData name="延齡 楊" userId="3b99287881d56c4f" providerId="LiveId" clId="{8DC48FF2-0F94-084B-A941-3A63485117C9}" dt="2020-06-29T00:24:33.512" v="8712" actId="1076"/>
          <ac:spMkLst>
            <pc:docMk/>
            <pc:sldMk cId="3215820966" sldId="502"/>
            <ac:spMk id="55" creationId="{2B7B7B63-00A6-F24F-91CF-6523126F61A5}"/>
          </ac:spMkLst>
        </pc:spChg>
        <pc:spChg chg="mod">
          <ac:chgData name="延齡 楊" userId="3b99287881d56c4f" providerId="LiveId" clId="{8DC48FF2-0F94-084B-A941-3A63485117C9}" dt="2020-06-29T00:26:09.237" v="8727" actId="1076"/>
          <ac:spMkLst>
            <pc:docMk/>
            <pc:sldMk cId="3215820966" sldId="502"/>
            <ac:spMk id="56" creationId="{85070328-D498-DC4D-912B-7BCF8296DD55}"/>
          </ac:spMkLst>
        </pc:spChg>
        <pc:picChg chg="del">
          <ac:chgData name="延齡 楊" userId="3b99287881d56c4f" providerId="LiveId" clId="{8DC48FF2-0F94-084B-A941-3A63485117C9}" dt="2020-06-29T00:24:11.594" v="8709" actId="478"/>
          <ac:picMkLst>
            <pc:docMk/>
            <pc:sldMk cId="3215820966" sldId="502"/>
            <ac:picMk id="22" creationId="{AABD7322-7578-D249-84A6-F8E5A9CB5150}"/>
          </ac:picMkLst>
        </pc:picChg>
      </pc:sldChg>
      <pc:sldChg chg="add del">
        <pc:chgData name="延齡 楊" userId="3b99287881d56c4f" providerId="LiveId" clId="{8DC48FF2-0F94-084B-A941-3A63485117C9}" dt="2020-06-28T23:42:04.744" v="8326"/>
        <pc:sldMkLst>
          <pc:docMk/>
          <pc:sldMk cId="4213738725" sldId="502"/>
        </pc:sldMkLst>
      </pc:sldChg>
      <pc:sldChg chg="modSp add">
        <pc:chgData name="延齡 楊" userId="3b99287881d56c4f" providerId="LiveId" clId="{8DC48FF2-0F94-084B-A941-3A63485117C9}" dt="2020-06-29T04:01:21.893" v="9099" actId="14100"/>
        <pc:sldMkLst>
          <pc:docMk/>
          <pc:sldMk cId="214831627" sldId="503"/>
        </pc:sldMkLst>
        <pc:spChg chg="mod">
          <ac:chgData name="延齡 楊" userId="3b99287881d56c4f" providerId="LiveId" clId="{8DC48FF2-0F94-084B-A941-3A63485117C9}" dt="2020-06-29T03:54:50.438" v="9068" actId="207"/>
          <ac:spMkLst>
            <pc:docMk/>
            <pc:sldMk cId="214831627" sldId="503"/>
            <ac:spMk id="16" creationId="{A7770970-4F40-044C-8293-E829D6ABC11B}"/>
          </ac:spMkLst>
        </pc:spChg>
        <pc:spChg chg="mod">
          <ac:chgData name="延齡 楊" userId="3b99287881d56c4f" providerId="LiveId" clId="{8DC48FF2-0F94-084B-A941-3A63485117C9}" dt="2020-06-29T04:00:50.106" v="9098" actId="1076"/>
          <ac:spMkLst>
            <pc:docMk/>
            <pc:sldMk cId="214831627" sldId="503"/>
            <ac:spMk id="35" creationId="{99652EF3-AC3D-4B23-9CE7-C27B6E226F66}"/>
          </ac:spMkLst>
        </pc:spChg>
        <pc:spChg chg="mod">
          <ac:chgData name="延齡 楊" userId="3b99287881d56c4f" providerId="LiveId" clId="{8DC48FF2-0F94-084B-A941-3A63485117C9}" dt="2020-06-29T03:59:56.227" v="9084" actId="1076"/>
          <ac:spMkLst>
            <pc:docMk/>
            <pc:sldMk cId="214831627" sldId="503"/>
            <ac:spMk id="66" creationId="{898CD417-2B44-5449-B15B-74A05FAF9309}"/>
          </ac:spMkLst>
        </pc:spChg>
        <pc:spChg chg="mod">
          <ac:chgData name="延齡 楊" userId="3b99287881d56c4f" providerId="LiveId" clId="{8DC48FF2-0F94-084B-A941-3A63485117C9}" dt="2020-06-29T04:00:34.323" v="9094" actId="14100"/>
          <ac:spMkLst>
            <pc:docMk/>
            <pc:sldMk cId="214831627" sldId="503"/>
            <ac:spMk id="75" creationId="{CAC533B6-5D4F-814C-86B3-1870D0D69B2B}"/>
          </ac:spMkLst>
        </pc:spChg>
        <pc:picChg chg="mod">
          <ac:chgData name="延齡 楊" userId="3b99287881d56c4f" providerId="LiveId" clId="{8DC48FF2-0F94-084B-A941-3A63485117C9}" dt="2020-06-29T03:57:11.438" v="9081" actId="1076"/>
          <ac:picMkLst>
            <pc:docMk/>
            <pc:sldMk cId="214831627" sldId="503"/>
            <ac:picMk id="18" creationId="{DDABBF0C-C012-3A42-B51E-710C77C0B2E5}"/>
          </ac:picMkLst>
        </pc:picChg>
        <pc:picChg chg="mod">
          <ac:chgData name="延齡 楊" userId="3b99287881d56c4f" providerId="LiveId" clId="{8DC48FF2-0F94-084B-A941-3A63485117C9}" dt="2020-06-29T03:56:04.606" v="9072" actId="1076"/>
          <ac:picMkLst>
            <pc:docMk/>
            <pc:sldMk cId="214831627" sldId="503"/>
            <ac:picMk id="22" creationId="{978944F3-51AD-9D47-935D-763A5FEB9D5A}"/>
          </ac:picMkLst>
        </pc:picChg>
        <pc:picChg chg="mod">
          <ac:chgData name="延齡 楊" userId="3b99287881d56c4f" providerId="LiveId" clId="{8DC48FF2-0F94-084B-A941-3A63485117C9}" dt="2020-06-29T03:56:18.402" v="9073" actId="1076"/>
          <ac:picMkLst>
            <pc:docMk/>
            <pc:sldMk cId="214831627" sldId="503"/>
            <ac:picMk id="24" creationId="{DE8C2C41-01F5-F34E-8994-6A525EF25529}"/>
          </ac:picMkLst>
        </pc:picChg>
        <pc:cxnChg chg="mod">
          <ac:chgData name="延齡 楊" userId="3b99287881d56c4f" providerId="LiveId" clId="{8DC48FF2-0F94-084B-A941-3A63485117C9}" dt="2020-06-29T04:00:45.078" v="9097" actId="14100"/>
          <ac:cxnSpMkLst>
            <pc:docMk/>
            <pc:sldMk cId="214831627" sldId="503"/>
            <ac:cxnSpMk id="31" creationId="{8B419F1D-B615-439E-B809-F0963D00EA26}"/>
          </ac:cxnSpMkLst>
        </pc:cxnChg>
        <pc:cxnChg chg="mod">
          <ac:chgData name="延齡 楊" userId="3b99287881d56c4f" providerId="LiveId" clId="{8DC48FF2-0F94-084B-A941-3A63485117C9}" dt="2020-06-29T03:57:11.438" v="9081" actId="1076"/>
          <ac:cxnSpMkLst>
            <pc:docMk/>
            <pc:sldMk cId="214831627" sldId="503"/>
            <ac:cxnSpMk id="67" creationId="{35B1B5A8-90A3-EC45-9DE1-832B5C2B5AE6}"/>
          </ac:cxnSpMkLst>
        </pc:cxnChg>
        <pc:cxnChg chg="mod">
          <ac:chgData name="延齡 楊" userId="3b99287881d56c4f" providerId="LiveId" clId="{8DC48FF2-0F94-084B-A941-3A63485117C9}" dt="2020-06-29T04:00:23.917" v="9092" actId="14100"/>
          <ac:cxnSpMkLst>
            <pc:docMk/>
            <pc:sldMk cId="214831627" sldId="503"/>
            <ac:cxnSpMk id="69" creationId="{4082887F-A536-7447-96E9-F6DA9AC744EE}"/>
          </ac:cxnSpMkLst>
        </pc:cxnChg>
        <pc:cxnChg chg="mod">
          <ac:chgData name="延齡 楊" userId="3b99287881d56c4f" providerId="LiveId" clId="{8DC48FF2-0F94-084B-A941-3A63485117C9}" dt="2020-06-29T03:57:11.438" v="9081" actId="1076"/>
          <ac:cxnSpMkLst>
            <pc:docMk/>
            <pc:sldMk cId="214831627" sldId="503"/>
            <ac:cxnSpMk id="70" creationId="{0FA35EF2-0BDC-2542-950D-07B07CAFC222}"/>
          </ac:cxnSpMkLst>
        </pc:cxnChg>
        <pc:cxnChg chg="mod">
          <ac:chgData name="延齡 楊" userId="3b99287881d56c4f" providerId="LiveId" clId="{8DC48FF2-0F94-084B-A941-3A63485117C9}" dt="2020-06-29T04:01:21.893" v="9099" actId="14100"/>
          <ac:cxnSpMkLst>
            <pc:docMk/>
            <pc:sldMk cId="214831627" sldId="503"/>
            <ac:cxnSpMk id="71" creationId="{E65B2CB3-F283-8942-B132-B2D59D00CAE2}"/>
          </ac:cxnSpMkLst>
        </pc:cxnChg>
      </pc:sldChg>
      <pc:sldChg chg="delSp modSp add">
        <pc:chgData name="延齡 楊" userId="3b99287881d56c4f" providerId="LiveId" clId="{8DC48FF2-0F94-084B-A941-3A63485117C9}" dt="2020-06-29T03:51:36.539" v="9039" actId="207"/>
        <pc:sldMkLst>
          <pc:docMk/>
          <pc:sldMk cId="380128792" sldId="504"/>
        </pc:sldMkLst>
        <pc:spChg chg="mod">
          <ac:chgData name="延齡 楊" userId="3b99287881d56c4f" providerId="LiveId" clId="{8DC48FF2-0F94-084B-A941-3A63485117C9}" dt="2020-06-29T03:51:25.719" v="9036" actId="207"/>
          <ac:spMkLst>
            <pc:docMk/>
            <pc:sldMk cId="380128792" sldId="504"/>
            <ac:spMk id="2" creationId="{E5F13FA0-0F51-6E47-9BE0-A2FB673BBF7C}"/>
          </ac:spMkLst>
        </pc:spChg>
        <pc:spChg chg="mod">
          <ac:chgData name="延齡 楊" userId="3b99287881d56c4f" providerId="LiveId" clId="{8DC48FF2-0F94-084B-A941-3A63485117C9}" dt="2020-06-29T03:51:28.778" v="9037" actId="207"/>
          <ac:spMkLst>
            <pc:docMk/>
            <pc:sldMk cId="380128792" sldId="504"/>
            <ac:spMk id="4" creationId="{D6927AB2-DD05-9343-8C24-123EC7592166}"/>
          </ac:spMkLst>
        </pc:spChg>
        <pc:spChg chg="mod">
          <ac:chgData name="延齡 楊" userId="3b99287881d56c4f" providerId="LiveId" clId="{8DC48FF2-0F94-084B-A941-3A63485117C9}" dt="2020-06-29T03:51:36.539" v="9039" actId="207"/>
          <ac:spMkLst>
            <pc:docMk/>
            <pc:sldMk cId="380128792" sldId="504"/>
            <ac:spMk id="6" creationId="{61CF5EAF-5EB1-6D4D-94BE-56F0AC32E50A}"/>
          </ac:spMkLst>
        </pc:spChg>
        <pc:graphicFrameChg chg="del">
          <ac:chgData name="延齡 楊" userId="3b99287881d56c4f" providerId="LiveId" clId="{8DC48FF2-0F94-084B-A941-3A63485117C9}" dt="2020-06-29T03:51:10.621" v="9034" actId="478"/>
          <ac:graphicFrameMkLst>
            <pc:docMk/>
            <pc:sldMk cId="380128792" sldId="504"/>
            <ac:graphicFrameMk id="20" creationId="{CFAB6DCB-A2AB-AF4E-9D46-0DB13F970342}"/>
          </ac:graphicFrameMkLst>
        </pc:graphicFrameChg>
        <pc:picChg chg="mod">
          <ac:chgData name="延齡 楊" userId="3b99287881d56c4f" providerId="LiveId" clId="{8DC48FF2-0F94-084B-A941-3A63485117C9}" dt="2020-06-29T03:51:17.724" v="9035" actId="1076"/>
          <ac:picMkLst>
            <pc:docMk/>
            <pc:sldMk cId="380128792" sldId="504"/>
            <ac:picMk id="8" creationId="{DD6372F8-BA00-724F-96C2-D070A29EAD9E}"/>
          </ac:picMkLst>
        </pc:picChg>
        <pc:picChg chg="mod">
          <ac:chgData name="延齡 楊" userId="3b99287881d56c4f" providerId="LiveId" clId="{8DC48FF2-0F94-084B-A941-3A63485117C9}" dt="2020-06-29T03:51:17.724" v="9035" actId="1076"/>
          <ac:picMkLst>
            <pc:docMk/>
            <pc:sldMk cId="380128792" sldId="504"/>
            <ac:picMk id="30" creationId="{3236718A-5A6B-7C47-BBF3-18BAAD43D913}"/>
          </ac:picMkLst>
        </pc:picChg>
        <pc:picChg chg="mod">
          <ac:chgData name="延齡 楊" userId="3b99287881d56c4f" providerId="LiveId" clId="{8DC48FF2-0F94-084B-A941-3A63485117C9}" dt="2020-06-29T03:51:17.724" v="9035" actId="1076"/>
          <ac:picMkLst>
            <pc:docMk/>
            <pc:sldMk cId="380128792" sldId="504"/>
            <ac:picMk id="31" creationId="{F6C27807-D00A-5945-B56E-A13F42A2A11C}"/>
          </ac:picMkLst>
        </pc:picChg>
      </pc:sldChg>
      <pc:sldChg chg="delSp modSp add">
        <pc:chgData name="延齡 楊" userId="3b99287881d56c4f" providerId="LiveId" clId="{8DC48FF2-0F94-084B-A941-3A63485117C9}" dt="2020-06-29T11:54:53.991" v="9419" actId="478"/>
        <pc:sldMkLst>
          <pc:docMk/>
          <pc:sldMk cId="1849105303" sldId="505"/>
        </pc:sldMkLst>
        <pc:spChg chg="del">
          <ac:chgData name="延齡 楊" userId="3b99287881d56c4f" providerId="LiveId" clId="{8DC48FF2-0F94-084B-A941-3A63485117C9}" dt="2020-06-29T11:54:53.991" v="9419" actId="478"/>
          <ac:spMkLst>
            <pc:docMk/>
            <pc:sldMk cId="1849105303" sldId="505"/>
            <ac:spMk id="2" creationId="{55C384B1-AEC8-AD44-B9AE-591760E1DEB3}"/>
          </ac:spMkLst>
        </pc:spChg>
        <pc:spChg chg="mod">
          <ac:chgData name="延齡 楊" userId="3b99287881d56c4f" providerId="LiveId" clId="{8DC48FF2-0F94-084B-A941-3A63485117C9}" dt="2020-06-29T11:54:50.622" v="9418" actId="20577"/>
          <ac:spMkLst>
            <pc:docMk/>
            <pc:sldMk cId="1849105303" sldId="505"/>
            <ac:spMk id="5" creationId="{4E37F0E2-A711-CC48-B5C7-D0984A539196}"/>
          </ac:spMkLst>
        </pc:spChg>
        <pc:spChg chg="del">
          <ac:chgData name="延齡 楊" userId="3b99287881d56c4f" providerId="LiveId" clId="{8DC48FF2-0F94-084B-A941-3A63485117C9}" dt="2020-06-29T11:54:53.991" v="9419" actId="478"/>
          <ac:spMkLst>
            <pc:docMk/>
            <pc:sldMk cId="1849105303" sldId="505"/>
            <ac:spMk id="7" creationId="{55D02ED2-5DEB-7340-94EB-3C545D43962A}"/>
          </ac:spMkLst>
        </pc:spChg>
        <pc:spChg chg="del">
          <ac:chgData name="延齡 楊" userId="3b99287881d56c4f" providerId="LiveId" clId="{8DC48FF2-0F94-084B-A941-3A63485117C9}" dt="2020-06-29T11:54:53.991" v="9419" actId="478"/>
          <ac:spMkLst>
            <pc:docMk/>
            <pc:sldMk cId="1849105303" sldId="505"/>
            <ac:spMk id="9" creationId="{7F7F1E4C-5513-B640-BBD7-9C067AFB8766}"/>
          </ac:spMkLst>
        </pc:spChg>
        <pc:spChg chg="del">
          <ac:chgData name="延齡 楊" userId="3b99287881d56c4f" providerId="LiveId" clId="{8DC48FF2-0F94-084B-A941-3A63485117C9}" dt="2020-06-29T11:54:53.991" v="9419" actId="478"/>
          <ac:spMkLst>
            <pc:docMk/>
            <pc:sldMk cId="1849105303" sldId="505"/>
            <ac:spMk id="19" creationId="{DD85D889-12BC-F148-A687-572671581140}"/>
          </ac:spMkLst>
        </pc:spChg>
        <pc:picChg chg="del">
          <ac:chgData name="延齡 楊" userId="3b99287881d56c4f" providerId="LiveId" clId="{8DC48FF2-0F94-084B-A941-3A63485117C9}" dt="2020-06-29T11:54:53.991" v="9419" actId="478"/>
          <ac:picMkLst>
            <pc:docMk/>
            <pc:sldMk cId="1849105303" sldId="505"/>
            <ac:picMk id="11" creationId="{4EE4F8B3-E7F6-FD4E-A618-4A334E8CF20E}"/>
          </ac:picMkLst>
        </pc:picChg>
        <pc:picChg chg="del">
          <ac:chgData name="延齡 楊" userId="3b99287881d56c4f" providerId="LiveId" clId="{8DC48FF2-0F94-084B-A941-3A63485117C9}" dt="2020-06-29T11:54:53.991" v="9419" actId="478"/>
          <ac:picMkLst>
            <pc:docMk/>
            <pc:sldMk cId="1849105303" sldId="505"/>
            <ac:picMk id="17" creationId="{89484260-5DFC-1E4E-89FA-BD9271879B45}"/>
          </ac:picMkLst>
        </pc:picChg>
      </pc:sldChg>
      <pc:sldChg chg="delSp modSp add">
        <pc:chgData name="延齡 楊" userId="3b99287881d56c4f" providerId="LiveId" clId="{8DC48FF2-0F94-084B-A941-3A63485117C9}" dt="2020-06-29T11:56:13.484" v="9438" actId="478"/>
        <pc:sldMkLst>
          <pc:docMk/>
          <pc:sldMk cId="1622423003" sldId="506"/>
        </pc:sldMkLst>
        <pc:spChg chg="mod">
          <ac:chgData name="延齡 楊" userId="3b99287881d56c4f" providerId="LiveId" clId="{8DC48FF2-0F94-084B-A941-3A63485117C9}" dt="2020-06-29T11:56:08.498" v="9437" actId="20577"/>
          <ac:spMkLst>
            <pc:docMk/>
            <pc:sldMk cId="1622423003" sldId="506"/>
            <ac:spMk id="5" creationId="{4E37F0E2-A711-CC48-B5C7-D0984A539196}"/>
          </ac:spMkLst>
        </pc:spChg>
        <pc:spChg chg="del">
          <ac:chgData name="延齡 楊" userId="3b99287881d56c4f" providerId="LiveId" clId="{8DC48FF2-0F94-084B-A941-3A63485117C9}" dt="2020-06-29T11:56:13.484" v="9438" actId="478"/>
          <ac:spMkLst>
            <pc:docMk/>
            <pc:sldMk cId="1622423003" sldId="506"/>
            <ac:spMk id="12" creationId="{11D3525E-838A-0248-A79A-B75324D10F8F}"/>
          </ac:spMkLst>
        </pc:spChg>
        <pc:spChg chg="del">
          <ac:chgData name="延齡 楊" userId="3b99287881d56c4f" providerId="LiveId" clId="{8DC48FF2-0F94-084B-A941-3A63485117C9}" dt="2020-06-29T11:56:13.484" v="9438" actId="478"/>
          <ac:spMkLst>
            <pc:docMk/>
            <pc:sldMk cId="1622423003" sldId="506"/>
            <ac:spMk id="14" creationId="{E4D9540D-8A0B-EE4B-B408-74DCD0EF07D0}"/>
          </ac:spMkLst>
        </pc:spChg>
        <pc:spChg chg="del">
          <ac:chgData name="延齡 楊" userId="3b99287881d56c4f" providerId="LiveId" clId="{8DC48FF2-0F94-084B-A941-3A63485117C9}" dt="2020-06-29T11:56:13.484" v="9438" actId="478"/>
          <ac:spMkLst>
            <pc:docMk/>
            <pc:sldMk cId="1622423003" sldId="506"/>
            <ac:spMk id="15" creationId="{E1139FF0-5960-6B44-85DB-AB255603AE59}"/>
          </ac:spMkLst>
        </pc:spChg>
        <pc:spChg chg="del">
          <ac:chgData name="延齡 楊" userId="3b99287881d56c4f" providerId="LiveId" clId="{8DC48FF2-0F94-084B-A941-3A63485117C9}" dt="2020-06-29T11:56:13.484" v="9438" actId="478"/>
          <ac:spMkLst>
            <pc:docMk/>
            <pc:sldMk cId="1622423003" sldId="506"/>
            <ac:spMk id="16" creationId="{4F20E3C6-A08B-1348-83BB-1053FCF7B854}"/>
          </ac:spMkLst>
        </pc:spChg>
        <pc:picChg chg="del">
          <ac:chgData name="延齡 楊" userId="3b99287881d56c4f" providerId="LiveId" clId="{8DC48FF2-0F94-084B-A941-3A63485117C9}" dt="2020-06-29T11:56:13.484" v="9438" actId="478"/>
          <ac:picMkLst>
            <pc:docMk/>
            <pc:sldMk cId="1622423003" sldId="506"/>
            <ac:picMk id="11" creationId="{0FB57E3C-55D2-564B-8C91-CAF99F9F5C7E}"/>
          </ac:picMkLst>
        </pc:picChg>
        <pc:picChg chg="del">
          <ac:chgData name="延齡 楊" userId="3b99287881d56c4f" providerId="LiveId" clId="{8DC48FF2-0F94-084B-A941-3A63485117C9}" dt="2020-06-29T11:56:13.484" v="9438" actId="478"/>
          <ac:picMkLst>
            <pc:docMk/>
            <pc:sldMk cId="1622423003" sldId="506"/>
            <ac:picMk id="13" creationId="{43B3ABCB-7D3F-EB40-9CD8-7E9B1D474308}"/>
          </ac:picMkLst>
        </pc:picChg>
      </pc:sldChg>
      <pc:sldChg chg="add">
        <pc:chgData name="延齡 楊" userId="3b99287881d56c4f" providerId="LiveId" clId="{8DC48FF2-0F94-084B-A941-3A63485117C9}" dt="2020-06-29T12:14:40.940" v="9481"/>
        <pc:sldMkLst>
          <pc:docMk/>
          <pc:sldMk cId="28088108" sldId="507"/>
        </pc:sldMkLst>
      </pc:sldChg>
      <pc:sldChg chg="delSp modSp add">
        <pc:chgData name="延齡 楊" userId="3b99287881d56c4f" providerId="LiveId" clId="{8DC48FF2-0F94-084B-A941-3A63485117C9}" dt="2020-06-29T12:17:49.528" v="9529" actId="478"/>
        <pc:sldMkLst>
          <pc:docMk/>
          <pc:sldMk cId="4276252660" sldId="508"/>
        </pc:sldMkLst>
        <pc:spChg chg="mod">
          <ac:chgData name="延齡 楊" userId="3b99287881d56c4f" providerId="LiveId" clId="{8DC48FF2-0F94-084B-A941-3A63485117C9}" dt="2020-06-29T12:17:46.772" v="9527" actId="20577"/>
          <ac:spMkLst>
            <pc:docMk/>
            <pc:sldMk cId="4276252660" sldId="508"/>
            <ac:spMk id="15" creationId="{2DCEC527-55A3-A24F-8F9D-3265CE18C829}"/>
          </ac:spMkLst>
        </pc:spChg>
        <pc:picChg chg="del">
          <ac:chgData name="延齡 楊" userId="3b99287881d56c4f" providerId="LiveId" clId="{8DC48FF2-0F94-084B-A941-3A63485117C9}" dt="2020-06-29T12:17:49.528" v="9529" actId="478"/>
          <ac:picMkLst>
            <pc:docMk/>
            <pc:sldMk cId="4276252660" sldId="508"/>
            <ac:picMk id="10" creationId="{ACF5BFB6-BF32-8A4B-A70D-8EBC1529431F}"/>
          </ac:picMkLst>
        </pc:picChg>
        <pc:picChg chg="del">
          <ac:chgData name="延齡 楊" userId="3b99287881d56c4f" providerId="LiveId" clId="{8DC48FF2-0F94-084B-A941-3A63485117C9}" dt="2020-06-29T12:17:48.272" v="9528" actId="478"/>
          <ac:picMkLst>
            <pc:docMk/>
            <pc:sldMk cId="4276252660" sldId="508"/>
            <ac:picMk id="13" creationId="{14FADDCA-39C3-B84F-9A96-27AE31649D0B}"/>
          </ac:picMkLst>
        </pc:picChg>
      </pc:sldChg>
      <pc:sldChg chg="modSp add">
        <pc:chgData name="延齡 楊" userId="3b99287881d56c4f" providerId="LiveId" clId="{8DC48FF2-0F94-084B-A941-3A63485117C9}" dt="2020-06-29T12:33:52.710" v="9611" actId="20577"/>
        <pc:sldMkLst>
          <pc:docMk/>
          <pc:sldMk cId="653259684" sldId="509"/>
        </pc:sldMkLst>
        <pc:spChg chg="mod">
          <ac:chgData name="延齡 楊" userId="3b99287881d56c4f" providerId="LiveId" clId="{8DC48FF2-0F94-084B-A941-3A63485117C9}" dt="2020-06-29T12:33:38.783" v="9582" actId="20577"/>
          <ac:spMkLst>
            <pc:docMk/>
            <pc:sldMk cId="653259684" sldId="509"/>
            <ac:spMk id="2" creationId="{3395301C-7C6D-DC47-AB5B-522E89DD5F1A}"/>
          </ac:spMkLst>
        </pc:spChg>
        <pc:spChg chg="mod">
          <ac:chgData name="延齡 楊" userId="3b99287881d56c4f" providerId="LiveId" clId="{8DC48FF2-0F94-084B-A941-3A63485117C9}" dt="2020-06-29T12:33:52.710" v="9611" actId="20577"/>
          <ac:spMkLst>
            <pc:docMk/>
            <pc:sldMk cId="653259684" sldId="509"/>
            <ac:spMk id="15" creationId="{2DCEC527-55A3-A24F-8F9D-3265CE18C829}"/>
          </ac:spMkLst>
        </pc:spChg>
      </pc:sldChg>
    </pc:docChg>
  </pc:docChgLst>
  <pc:docChgLst>
    <pc:chgData userId="3b99287881d56c4f" providerId="LiveId" clId="{462CA43D-3647-4132-9DED-DB3CCBE88D95}"/>
    <pc:docChg chg="undo custSel addSld delSld modSld sldOrd">
      <pc:chgData name="" userId="3b99287881d56c4f" providerId="LiveId" clId="{462CA43D-3647-4132-9DED-DB3CCBE88D95}" dt="2020-06-26T13:16:10.488" v="1377"/>
      <pc:docMkLst>
        <pc:docMk/>
      </pc:docMkLst>
      <pc:sldChg chg="delSp modSp">
        <pc:chgData name="" userId="3b99287881d56c4f" providerId="LiveId" clId="{462CA43D-3647-4132-9DED-DB3CCBE88D95}" dt="2020-06-24T17:52:10.387" v="872" actId="478"/>
        <pc:sldMkLst>
          <pc:docMk/>
          <pc:sldMk cId="2069194986" sldId="256"/>
        </pc:sldMkLst>
        <pc:spChg chg="mod">
          <ac:chgData name="" userId="3b99287881d56c4f" providerId="LiveId" clId="{462CA43D-3647-4132-9DED-DB3CCBE88D95}" dt="2020-06-17T02:38:53.466" v="485" actId="20577"/>
          <ac:spMkLst>
            <pc:docMk/>
            <pc:sldMk cId="2069194986" sldId="256"/>
            <ac:spMk id="4" creationId="{90DED2CD-9744-6842-B3CE-F450BDC62CF8}"/>
          </ac:spMkLst>
        </pc:spChg>
        <pc:picChg chg="del">
          <ac:chgData name="" userId="3b99287881d56c4f" providerId="LiveId" clId="{462CA43D-3647-4132-9DED-DB3CCBE88D95}" dt="2020-06-24T17:52:10.387" v="872" actId="478"/>
          <ac:picMkLst>
            <pc:docMk/>
            <pc:sldMk cId="2069194986" sldId="256"/>
            <ac:picMk id="7" creationId="{EF30BD1F-DE29-0144-BE1E-AB59F28704E0}"/>
          </ac:picMkLst>
        </pc:picChg>
      </pc:sldChg>
      <pc:sldChg chg="delSp">
        <pc:chgData name="" userId="3b99287881d56c4f" providerId="LiveId" clId="{462CA43D-3647-4132-9DED-DB3CCBE88D95}" dt="2020-06-24T17:51:37.703" v="857" actId="478"/>
        <pc:sldMkLst>
          <pc:docMk/>
          <pc:sldMk cId="4019958686" sldId="258"/>
        </pc:sldMkLst>
        <pc:picChg chg="del">
          <ac:chgData name="" userId="3b99287881d56c4f" providerId="LiveId" clId="{462CA43D-3647-4132-9DED-DB3CCBE88D95}" dt="2020-06-24T17:51:37.703" v="857" actId="478"/>
          <ac:picMkLst>
            <pc:docMk/>
            <pc:sldMk cId="4019958686" sldId="258"/>
            <ac:picMk id="4" creationId="{2979B9CC-BD24-6542-95B3-802F37F8FF3D}"/>
          </ac:picMkLst>
        </pc:picChg>
      </pc:sldChg>
      <pc:sldChg chg="delSp modSp">
        <pc:chgData name="" userId="3b99287881d56c4f" providerId="LiveId" clId="{462CA43D-3647-4132-9DED-DB3CCBE88D95}" dt="2020-06-26T12:07:11.367" v="1375" actId="1076"/>
        <pc:sldMkLst>
          <pc:docMk/>
          <pc:sldMk cId="32313902" sldId="259"/>
        </pc:sldMkLst>
        <pc:spChg chg="del">
          <ac:chgData name="" userId="3b99287881d56c4f" providerId="LiveId" clId="{462CA43D-3647-4132-9DED-DB3CCBE88D95}" dt="2020-06-17T03:33:34.839" v="774" actId="478"/>
          <ac:spMkLst>
            <pc:docMk/>
            <pc:sldMk cId="32313902" sldId="259"/>
            <ac:spMk id="11" creationId="{B69CBEB6-7B51-774A-91C7-7222E11B0AB7}"/>
          </ac:spMkLst>
        </pc:spChg>
        <pc:graphicFrameChg chg="mod modGraphic">
          <ac:chgData name="" userId="3b99287881d56c4f" providerId="LiveId" clId="{462CA43D-3647-4132-9DED-DB3CCBE88D95}" dt="2020-06-26T12:07:11.367" v="1375" actId="1076"/>
          <ac:graphicFrameMkLst>
            <pc:docMk/>
            <pc:sldMk cId="32313902" sldId="259"/>
            <ac:graphicFrameMk id="9" creationId="{FB161DA5-4867-4A4B-9E72-FC5D0D30DBE2}"/>
          </ac:graphicFrameMkLst>
        </pc:graphicFrameChg>
        <pc:picChg chg="del">
          <ac:chgData name="" userId="3b99287881d56c4f" providerId="LiveId" clId="{462CA43D-3647-4132-9DED-DB3CCBE88D95}" dt="2020-06-24T17:51:14.132" v="846" actId="478"/>
          <ac:picMkLst>
            <pc:docMk/>
            <pc:sldMk cId="32313902" sldId="259"/>
            <ac:picMk id="7" creationId="{B13E08CA-7D5B-1446-BB8E-E4C5F25A84B9}"/>
          </ac:picMkLst>
        </pc:picChg>
      </pc:sldChg>
      <pc:sldChg chg="delSp">
        <pc:chgData name="" userId="3b99287881d56c4f" providerId="LiveId" clId="{462CA43D-3647-4132-9DED-DB3CCBE88D95}" dt="2020-06-24T17:50:47.241" v="834" actId="478"/>
        <pc:sldMkLst>
          <pc:docMk/>
          <pc:sldMk cId="363200722" sldId="261"/>
        </pc:sldMkLst>
        <pc:picChg chg="del">
          <ac:chgData name="" userId="3b99287881d56c4f" providerId="LiveId" clId="{462CA43D-3647-4132-9DED-DB3CCBE88D95}" dt="2020-06-24T17:50:47.241" v="834" actId="478"/>
          <ac:picMkLst>
            <pc:docMk/>
            <pc:sldMk cId="363200722" sldId="261"/>
            <ac:picMk id="6" creationId="{742B24E3-843C-C44F-A58D-38906527D1EC}"/>
          </ac:picMkLst>
        </pc:picChg>
      </pc:sldChg>
      <pc:sldChg chg="addSp delSp modSp">
        <pc:chgData name="" userId="3b99287881d56c4f" providerId="LiveId" clId="{462CA43D-3647-4132-9DED-DB3CCBE88D95}" dt="2020-06-24T17:52:08.475" v="871" actId="478"/>
        <pc:sldMkLst>
          <pc:docMk/>
          <pc:sldMk cId="1733292153" sldId="271"/>
        </pc:sldMkLst>
        <pc:graphicFrameChg chg="mod modGraphic">
          <ac:chgData name="" userId="3b99287881d56c4f" providerId="LiveId" clId="{462CA43D-3647-4132-9DED-DB3CCBE88D95}" dt="2020-06-17T03:03:36.576" v="698" actId="1076"/>
          <ac:graphicFrameMkLst>
            <pc:docMk/>
            <pc:sldMk cId="1733292153" sldId="271"/>
            <ac:graphicFrameMk id="13" creationId="{748716D2-89EF-9A4A-ACB9-8FB970021F26}"/>
          </ac:graphicFrameMkLst>
        </pc:graphicFrameChg>
        <pc:picChg chg="del">
          <ac:chgData name="" userId="3b99287881d56c4f" providerId="LiveId" clId="{462CA43D-3647-4132-9DED-DB3CCBE88D95}" dt="2020-06-17T03:00:41.930" v="663" actId="478"/>
          <ac:picMkLst>
            <pc:docMk/>
            <pc:sldMk cId="1733292153" sldId="271"/>
            <ac:picMk id="3" creationId="{A11AE24D-99C5-9F4A-A3AE-1A8BEBE44401}"/>
          </ac:picMkLst>
        </pc:picChg>
        <pc:picChg chg="mod">
          <ac:chgData name="" userId="3b99287881d56c4f" providerId="LiveId" clId="{462CA43D-3647-4132-9DED-DB3CCBE88D95}" dt="2020-06-17T03:02:28.280" v="681" actId="1076"/>
          <ac:picMkLst>
            <pc:docMk/>
            <pc:sldMk cId="1733292153" sldId="271"/>
            <ac:picMk id="8" creationId="{E3D009BA-26CC-6B48-9847-3C12E8D8D00F}"/>
          </ac:picMkLst>
        </pc:picChg>
        <pc:picChg chg="mod">
          <ac:chgData name="" userId="3b99287881d56c4f" providerId="LiveId" clId="{462CA43D-3647-4132-9DED-DB3CCBE88D95}" dt="2020-06-17T03:03:23.184" v="695" actId="1076"/>
          <ac:picMkLst>
            <pc:docMk/>
            <pc:sldMk cId="1733292153" sldId="271"/>
            <ac:picMk id="9" creationId="{C5C3B807-89C1-6642-B0D2-BE18CB6DF5FC}"/>
          </ac:picMkLst>
        </pc:picChg>
        <pc:picChg chg="mod">
          <ac:chgData name="" userId="3b99287881d56c4f" providerId="LiveId" clId="{462CA43D-3647-4132-9DED-DB3CCBE88D95}" dt="2020-06-17T03:03:26.823" v="696" actId="1076"/>
          <ac:picMkLst>
            <pc:docMk/>
            <pc:sldMk cId="1733292153" sldId="271"/>
            <ac:picMk id="14" creationId="{1E839EFE-92FA-A04B-875A-2F7D34078036}"/>
          </ac:picMkLst>
        </pc:picChg>
        <pc:picChg chg="mod">
          <ac:chgData name="" userId="3b99287881d56c4f" providerId="LiveId" clId="{462CA43D-3647-4132-9DED-DB3CCBE88D95}" dt="2020-06-17T03:03:53.880" v="700" actId="1076"/>
          <ac:picMkLst>
            <pc:docMk/>
            <pc:sldMk cId="1733292153" sldId="271"/>
            <ac:picMk id="15" creationId="{60713B9B-D9D5-664E-B451-0417D75A2F90}"/>
          </ac:picMkLst>
        </pc:picChg>
        <pc:picChg chg="mod">
          <ac:chgData name="" userId="3b99287881d56c4f" providerId="LiveId" clId="{462CA43D-3647-4132-9DED-DB3CCBE88D95}" dt="2020-06-17T03:03:40.840" v="699" actId="1076"/>
          <ac:picMkLst>
            <pc:docMk/>
            <pc:sldMk cId="1733292153" sldId="271"/>
            <ac:picMk id="16" creationId="{1E5F9982-2BF1-D64C-807D-A7AE598E2041}"/>
          </ac:picMkLst>
        </pc:picChg>
        <pc:picChg chg="del">
          <ac:chgData name="" userId="3b99287881d56c4f" providerId="LiveId" clId="{462CA43D-3647-4132-9DED-DB3CCBE88D95}" dt="2020-06-24T17:52:08.475" v="871" actId="478"/>
          <ac:picMkLst>
            <pc:docMk/>
            <pc:sldMk cId="1733292153" sldId="271"/>
            <ac:picMk id="17" creationId="{0DCE278D-0324-D84B-BD9F-201BDC9B034C}"/>
          </ac:picMkLst>
        </pc:picChg>
        <pc:picChg chg="add mod">
          <ac:chgData name="" userId="3b99287881d56c4f" providerId="LiveId" clId="{462CA43D-3647-4132-9DED-DB3CCBE88D95}" dt="2020-06-17T03:03:29.112" v="697" actId="1076"/>
          <ac:picMkLst>
            <pc:docMk/>
            <pc:sldMk cId="1733292153" sldId="271"/>
            <ac:picMk id="20" creationId="{AF4F9970-E112-4F92-A052-3BA3EEA64A9D}"/>
          </ac:picMkLst>
        </pc:picChg>
        <pc:picChg chg="add mod">
          <ac:chgData name="" userId="3b99287881d56c4f" providerId="LiveId" clId="{462CA43D-3647-4132-9DED-DB3CCBE88D95}" dt="2020-06-17T03:04:00.304" v="701" actId="1076"/>
          <ac:picMkLst>
            <pc:docMk/>
            <pc:sldMk cId="1733292153" sldId="271"/>
            <ac:picMk id="2050" creationId="{CB4DA9DC-A3B1-40B2-A1E7-ACD8F9574CEC}"/>
          </ac:picMkLst>
        </pc:picChg>
      </pc:sldChg>
      <pc:sldChg chg="addSp delSp modSp">
        <pc:chgData name="" userId="3b99287881d56c4f" providerId="LiveId" clId="{462CA43D-3647-4132-9DED-DB3CCBE88D95}" dt="2020-06-24T23:53:52.449" v="1131" actId="1076"/>
        <pc:sldMkLst>
          <pc:docMk/>
          <pc:sldMk cId="2915566613" sldId="273"/>
        </pc:sldMkLst>
        <pc:spChg chg="mod">
          <ac:chgData name="" userId="3b99287881d56c4f" providerId="LiveId" clId="{462CA43D-3647-4132-9DED-DB3CCBE88D95}" dt="2020-06-24T23:23:15.551" v="1002" actId="1076"/>
          <ac:spMkLst>
            <pc:docMk/>
            <pc:sldMk cId="2915566613" sldId="273"/>
            <ac:spMk id="2" creationId="{44983B45-0DF8-8541-8234-FFD7C80EA02E}"/>
          </ac:spMkLst>
        </pc:spChg>
        <pc:spChg chg="mod">
          <ac:chgData name="" userId="3b99287881d56c4f" providerId="LiveId" clId="{462CA43D-3647-4132-9DED-DB3CCBE88D95}" dt="2020-06-24T23:20:41.743" v="972" actId="1076"/>
          <ac:spMkLst>
            <pc:docMk/>
            <pc:sldMk cId="2915566613" sldId="273"/>
            <ac:spMk id="3" creationId="{D19AE0C9-83A5-0D47-948A-5B5AA0857469}"/>
          </ac:spMkLst>
        </pc:spChg>
        <pc:spChg chg="del">
          <ac:chgData name="" userId="3b99287881d56c4f" providerId="LiveId" clId="{462CA43D-3647-4132-9DED-DB3CCBE88D95}" dt="2020-06-24T23:20:52.479" v="976" actId="478"/>
          <ac:spMkLst>
            <pc:docMk/>
            <pc:sldMk cId="2915566613" sldId="273"/>
            <ac:spMk id="6" creationId="{8050F170-374E-D640-94CC-7016941BC24B}"/>
          </ac:spMkLst>
        </pc:spChg>
        <pc:spChg chg="del">
          <ac:chgData name="" userId="3b99287881d56c4f" providerId="LiveId" clId="{462CA43D-3647-4132-9DED-DB3CCBE88D95}" dt="2020-06-24T23:18:47.371" v="959" actId="478"/>
          <ac:spMkLst>
            <pc:docMk/>
            <pc:sldMk cId="2915566613" sldId="273"/>
            <ac:spMk id="7" creationId="{AB525FA4-8CBD-DD42-B9DE-EDDECD9F8B9E}"/>
          </ac:spMkLst>
        </pc:spChg>
        <pc:spChg chg="mod">
          <ac:chgData name="" userId="3b99287881d56c4f" providerId="LiveId" clId="{462CA43D-3647-4132-9DED-DB3CCBE88D95}" dt="2020-06-24T23:23:22.031" v="1005" actId="1076"/>
          <ac:spMkLst>
            <pc:docMk/>
            <pc:sldMk cId="2915566613" sldId="273"/>
            <ac:spMk id="12" creationId="{657F4A91-D6B2-FF4F-AC71-E2F5BED520C4}"/>
          </ac:spMkLst>
        </pc:spChg>
        <pc:spChg chg="mod">
          <ac:chgData name="" userId="3b99287881d56c4f" providerId="LiveId" clId="{462CA43D-3647-4132-9DED-DB3CCBE88D95}" dt="2020-06-24T23:53:52.449" v="1131" actId="1076"/>
          <ac:spMkLst>
            <pc:docMk/>
            <pc:sldMk cId="2915566613" sldId="273"/>
            <ac:spMk id="14" creationId="{DD8F3126-A5C0-8643-A50A-5D4D0600E67D}"/>
          </ac:spMkLst>
        </pc:spChg>
        <pc:spChg chg="add mod">
          <ac:chgData name="" userId="3b99287881d56c4f" providerId="LiveId" clId="{462CA43D-3647-4132-9DED-DB3CCBE88D95}" dt="2020-06-24T23:23:32.455" v="1007" actId="1076"/>
          <ac:spMkLst>
            <pc:docMk/>
            <pc:sldMk cId="2915566613" sldId="273"/>
            <ac:spMk id="15" creationId="{5104A3D4-4C2F-499A-8DD8-5F4D7A91FAD3}"/>
          </ac:spMkLst>
        </pc:spChg>
        <pc:spChg chg="add mod">
          <ac:chgData name="" userId="3b99287881d56c4f" providerId="LiveId" clId="{462CA43D-3647-4132-9DED-DB3CCBE88D95}" dt="2020-06-24T23:22:46.152" v="999" actId="14100"/>
          <ac:spMkLst>
            <pc:docMk/>
            <pc:sldMk cId="2915566613" sldId="273"/>
            <ac:spMk id="18" creationId="{D71C28EE-80F2-4E1E-B104-4E64F1ABDB5D}"/>
          </ac:spMkLst>
        </pc:spChg>
        <pc:picChg chg="mod ord">
          <ac:chgData name="" userId="3b99287881d56c4f" providerId="LiveId" clId="{462CA43D-3647-4132-9DED-DB3CCBE88D95}" dt="2020-06-24T23:23:20.088" v="1004" actId="1076"/>
          <ac:picMkLst>
            <pc:docMk/>
            <pc:sldMk cId="2915566613" sldId="273"/>
            <ac:picMk id="5" creationId="{8C3157A5-9F70-B64E-83D6-1F55E75F1BC7}"/>
          </ac:picMkLst>
        </pc:picChg>
        <pc:picChg chg="del">
          <ac:chgData name="" userId="3b99287881d56c4f" providerId="LiveId" clId="{462CA43D-3647-4132-9DED-DB3CCBE88D95}" dt="2020-06-24T17:51:49.200" v="863" actId="478"/>
          <ac:picMkLst>
            <pc:docMk/>
            <pc:sldMk cId="2915566613" sldId="273"/>
            <ac:picMk id="8" creationId="{06925BB9-4683-AF4C-9F14-45B34412EC4E}"/>
          </ac:picMkLst>
        </pc:picChg>
        <pc:picChg chg="del">
          <ac:chgData name="" userId="3b99287881d56c4f" providerId="LiveId" clId="{462CA43D-3647-4132-9DED-DB3CCBE88D95}" dt="2020-06-24T23:18:45.364" v="958" actId="478"/>
          <ac:picMkLst>
            <pc:docMk/>
            <pc:sldMk cId="2915566613" sldId="273"/>
            <ac:picMk id="10" creationId="{C167F1F0-DA6A-5C4A-9236-6BEE47DDC3F4}"/>
          </ac:picMkLst>
        </pc:picChg>
        <pc:picChg chg="add mod modCrop">
          <ac:chgData name="" userId="3b99287881d56c4f" providerId="LiveId" clId="{462CA43D-3647-4132-9DED-DB3CCBE88D95}" dt="2020-06-24T23:23:32.455" v="1007" actId="1076"/>
          <ac:picMkLst>
            <pc:docMk/>
            <pc:sldMk cId="2915566613" sldId="273"/>
            <ac:picMk id="11" creationId="{AD850AE6-7142-498C-AFA5-4A21C6411792}"/>
          </ac:picMkLst>
        </pc:picChg>
        <pc:picChg chg="add mod">
          <ac:chgData name="" userId="3b99287881d56c4f" providerId="LiveId" clId="{462CA43D-3647-4132-9DED-DB3CCBE88D95}" dt="2020-06-24T23:22:10.471" v="991" actId="1076"/>
          <ac:picMkLst>
            <pc:docMk/>
            <pc:sldMk cId="2915566613" sldId="273"/>
            <ac:picMk id="17" creationId="{9CDD19B6-1306-4251-860E-2E56F47D40B8}"/>
          </ac:picMkLst>
        </pc:picChg>
      </pc:sldChg>
      <pc:sldChg chg="delSp">
        <pc:chgData name="" userId="3b99287881d56c4f" providerId="LiveId" clId="{462CA43D-3647-4132-9DED-DB3CCBE88D95}" dt="2020-06-24T17:52:05.119" v="870" actId="478"/>
        <pc:sldMkLst>
          <pc:docMk/>
          <pc:sldMk cId="1180066699" sldId="276"/>
        </pc:sldMkLst>
        <pc:picChg chg="del">
          <ac:chgData name="" userId="3b99287881d56c4f" providerId="LiveId" clId="{462CA43D-3647-4132-9DED-DB3CCBE88D95}" dt="2020-06-24T17:52:05.119" v="870" actId="478"/>
          <ac:picMkLst>
            <pc:docMk/>
            <pc:sldMk cId="1180066699" sldId="276"/>
            <ac:picMk id="11" creationId="{7766543D-CA0F-2442-9530-D5673E9C4C52}"/>
          </ac:picMkLst>
        </pc:picChg>
      </pc:sldChg>
      <pc:sldChg chg="delSp modSp ord">
        <pc:chgData name="" userId="3b99287881d56c4f" providerId="LiveId" clId="{462CA43D-3647-4132-9DED-DB3CCBE88D95}" dt="2020-06-24T23:13:44.205" v="944" actId="20577"/>
        <pc:sldMkLst>
          <pc:docMk/>
          <pc:sldMk cId="4294350742" sldId="277"/>
        </pc:sldMkLst>
        <pc:spChg chg="mod">
          <ac:chgData name="" userId="3b99287881d56c4f" providerId="LiveId" clId="{462CA43D-3647-4132-9DED-DB3CCBE88D95}" dt="2020-06-24T23:13:44.205" v="944" actId="20577"/>
          <ac:spMkLst>
            <pc:docMk/>
            <pc:sldMk cId="4294350742" sldId="277"/>
            <ac:spMk id="18" creationId="{C2ACB6AE-FA11-9E4A-8C50-EA6BFFCD7B86}"/>
          </ac:spMkLst>
        </pc:spChg>
        <pc:picChg chg="del">
          <ac:chgData name="" userId="3b99287881d56c4f" providerId="LiveId" clId="{462CA43D-3647-4132-9DED-DB3CCBE88D95}" dt="2020-06-24T17:51:57.704" v="867" actId="478"/>
          <ac:picMkLst>
            <pc:docMk/>
            <pc:sldMk cId="4294350742" sldId="277"/>
            <ac:picMk id="17" creationId="{0DCE278D-0324-D84B-BD9F-201BDC9B034C}"/>
          </ac:picMkLst>
        </pc:picChg>
      </pc:sldChg>
      <pc:sldChg chg="addSp delSp modSp ord modNotesTx">
        <pc:chgData name="" userId="3b99287881d56c4f" providerId="LiveId" clId="{462CA43D-3647-4132-9DED-DB3CCBE88D95}" dt="2020-06-24T23:13:55.182" v="947" actId="20577"/>
        <pc:sldMkLst>
          <pc:docMk/>
          <pc:sldMk cId="1708508525" sldId="279"/>
        </pc:sldMkLst>
        <pc:spChg chg="del mod">
          <ac:chgData name="" userId="3b99287881d56c4f" providerId="LiveId" clId="{462CA43D-3647-4132-9DED-DB3CCBE88D95}" dt="2020-06-21T15:08:43.636" v="777" actId="478"/>
          <ac:spMkLst>
            <pc:docMk/>
            <pc:sldMk cId="1708508525" sldId="279"/>
            <ac:spMk id="2" creationId="{A949DCE5-C4C9-764E-9E5D-FE96F1FC90D2}"/>
          </ac:spMkLst>
        </pc:spChg>
        <pc:spChg chg="mod">
          <ac:chgData name="" userId="3b99287881d56c4f" providerId="LiveId" clId="{462CA43D-3647-4132-9DED-DB3CCBE88D95}" dt="2020-06-24T23:13:50.152" v="946" actId="403"/>
          <ac:spMkLst>
            <pc:docMk/>
            <pc:sldMk cId="1708508525" sldId="279"/>
            <ac:spMk id="4" creationId="{90DED2CD-9744-6842-B3CE-F450BDC62CF8}"/>
          </ac:spMkLst>
        </pc:spChg>
        <pc:spChg chg="add del mod">
          <ac:chgData name="" userId="3b99287881d56c4f" providerId="LiveId" clId="{462CA43D-3647-4132-9DED-DB3CCBE88D95}" dt="2020-06-24T23:11:34.948" v="933"/>
          <ac:spMkLst>
            <pc:docMk/>
            <pc:sldMk cId="1708508525" sldId="279"/>
            <ac:spMk id="7" creationId="{21F0A810-FFED-4157-A1EB-3BEC761E041A}"/>
          </ac:spMkLst>
        </pc:spChg>
        <pc:spChg chg="mod">
          <ac:chgData name="" userId="3b99287881d56c4f" providerId="LiveId" clId="{462CA43D-3647-4132-9DED-DB3CCBE88D95}" dt="2020-06-24T23:13:55.182" v="947" actId="20577"/>
          <ac:spMkLst>
            <pc:docMk/>
            <pc:sldMk cId="1708508525" sldId="279"/>
            <ac:spMk id="11" creationId="{E02728C0-8E15-2E4A-A95A-47F036619C2E}"/>
          </ac:spMkLst>
        </pc:spChg>
        <pc:picChg chg="del">
          <ac:chgData name="" userId="3b99287881d56c4f" providerId="LiveId" clId="{462CA43D-3647-4132-9DED-DB3CCBE88D95}" dt="2020-06-17T03:11:13.601" v="736" actId="478"/>
          <ac:picMkLst>
            <pc:docMk/>
            <pc:sldMk cId="1708508525" sldId="279"/>
            <ac:picMk id="3" creationId="{3C9CDCE1-56EE-A44B-AE6F-231F148CA8BE}"/>
          </ac:picMkLst>
        </pc:picChg>
        <pc:picChg chg="add mod">
          <ac:chgData name="" userId="3b99287881d56c4f" providerId="LiveId" clId="{462CA43D-3647-4132-9DED-DB3CCBE88D95}" dt="2020-06-24T23:11:33.967" v="931" actId="14100"/>
          <ac:picMkLst>
            <pc:docMk/>
            <pc:sldMk cId="1708508525" sldId="279"/>
            <ac:picMk id="5" creationId="{35C02A83-D501-491E-88B7-3E62037B86E2}"/>
          </ac:picMkLst>
        </pc:picChg>
        <pc:picChg chg="del mod">
          <ac:chgData name="" userId="3b99287881d56c4f" providerId="LiveId" clId="{462CA43D-3647-4132-9DED-DB3CCBE88D95}" dt="2020-06-21T15:08:41.985" v="776" actId="478"/>
          <ac:picMkLst>
            <pc:docMk/>
            <pc:sldMk cId="1708508525" sldId="279"/>
            <ac:picMk id="6" creationId="{34E98777-9D08-5643-A424-CAF6B6A2279B}"/>
          </ac:picMkLst>
        </pc:picChg>
        <pc:picChg chg="del">
          <ac:chgData name="" userId="3b99287881d56c4f" providerId="LiveId" clId="{462CA43D-3647-4132-9DED-DB3CCBE88D95}" dt="2020-06-17T03:11:11.753" v="735" actId="478"/>
          <ac:picMkLst>
            <pc:docMk/>
            <pc:sldMk cId="1708508525" sldId="279"/>
            <ac:picMk id="8" creationId="{A81E4981-2987-264C-A3DE-87B2A06CA793}"/>
          </ac:picMkLst>
        </pc:picChg>
        <pc:picChg chg="add ord">
          <ac:chgData name="" userId="3b99287881d56c4f" providerId="LiveId" clId="{462CA43D-3647-4132-9DED-DB3CCBE88D95}" dt="2020-06-21T15:17:52.522" v="804" actId="167"/>
          <ac:picMkLst>
            <pc:docMk/>
            <pc:sldMk cId="1708508525" sldId="279"/>
            <ac:picMk id="8" creationId="{BC0454F6-F43E-4BAC-8943-053C3DBF4787}"/>
          </ac:picMkLst>
        </pc:picChg>
        <pc:picChg chg="del">
          <ac:chgData name="" userId="3b99287881d56c4f" providerId="LiveId" clId="{462CA43D-3647-4132-9DED-DB3CCBE88D95}" dt="2020-06-24T17:51:55.829" v="866" actId="478"/>
          <ac:picMkLst>
            <pc:docMk/>
            <pc:sldMk cId="1708508525" sldId="279"/>
            <ac:picMk id="17" creationId="{0DCE278D-0324-D84B-BD9F-201BDC9B034C}"/>
          </ac:picMkLst>
        </pc:picChg>
      </pc:sldChg>
      <pc:sldChg chg="delSp">
        <pc:chgData name="" userId="3b99287881d56c4f" providerId="LiveId" clId="{462CA43D-3647-4132-9DED-DB3CCBE88D95}" dt="2020-06-24T17:51:07.029" v="843" actId="478"/>
        <pc:sldMkLst>
          <pc:docMk/>
          <pc:sldMk cId="1936699043" sldId="280"/>
        </pc:sldMkLst>
        <pc:picChg chg="del">
          <ac:chgData name="" userId="3b99287881d56c4f" providerId="LiveId" clId="{462CA43D-3647-4132-9DED-DB3CCBE88D95}" dt="2020-06-24T17:51:07.029" v="843" actId="478"/>
          <ac:picMkLst>
            <pc:docMk/>
            <pc:sldMk cId="1936699043" sldId="280"/>
            <ac:picMk id="4" creationId="{2979B9CC-BD24-6542-95B3-802F37F8FF3D}"/>
          </ac:picMkLst>
        </pc:picChg>
      </pc:sldChg>
      <pc:sldChg chg="delSp">
        <pc:chgData name="" userId="3b99287881d56c4f" providerId="LiveId" clId="{462CA43D-3647-4132-9DED-DB3CCBE88D95}" dt="2020-06-24T17:51:27.817" v="852" actId="478"/>
        <pc:sldMkLst>
          <pc:docMk/>
          <pc:sldMk cId="4117241386" sldId="282"/>
        </pc:sldMkLst>
        <pc:picChg chg="del">
          <ac:chgData name="" userId="3b99287881d56c4f" providerId="LiveId" clId="{462CA43D-3647-4132-9DED-DB3CCBE88D95}" dt="2020-06-24T17:51:27.817" v="852" actId="478"/>
          <ac:picMkLst>
            <pc:docMk/>
            <pc:sldMk cId="4117241386" sldId="282"/>
            <ac:picMk id="4" creationId="{2979B9CC-BD24-6542-95B3-802F37F8FF3D}"/>
          </ac:picMkLst>
        </pc:picChg>
      </pc:sldChg>
      <pc:sldChg chg="delSp modSp">
        <pc:chgData name="" userId="3b99287881d56c4f" providerId="LiveId" clId="{462CA43D-3647-4132-9DED-DB3CCBE88D95}" dt="2020-06-25T00:03:19.780" v="1205" actId="20577"/>
        <pc:sldMkLst>
          <pc:docMk/>
          <pc:sldMk cId="4225562675" sldId="287"/>
        </pc:sldMkLst>
        <pc:spChg chg="mod">
          <ac:chgData name="" userId="3b99287881d56c4f" providerId="LiveId" clId="{462CA43D-3647-4132-9DED-DB3CCBE88D95}" dt="2020-06-25T00:03:19.780" v="1205" actId="20577"/>
          <ac:spMkLst>
            <pc:docMk/>
            <pc:sldMk cId="4225562675" sldId="287"/>
            <ac:spMk id="4" creationId="{90DED2CD-9744-6842-B3CE-F450BDC62CF8}"/>
          </ac:spMkLst>
        </pc:spChg>
        <pc:spChg chg="mod">
          <ac:chgData name="" userId="3b99287881d56c4f" providerId="LiveId" clId="{462CA43D-3647-4132-9DED-DB3CCBE88D95}" dt="2020-06-24T23:53:57.672" v="1134" actId="1076"/>
          <ac:spMkLst>
            <pc:docMk/>
            <pc:sldMk cId="4225562675" sldId="287"/>
            <ac:spMk id="14" creationId="{E5E31A72-6FD9-8F4E-876F-DA40B619F747}"/>
          </ac:spMkLst>
        </pc:spChg>
        <pc:picChg chg="del">
          <ac:chgData name="" userId="3b99287881d56c4f" providerId="LiveId" clId="{462CA43D-3647-4132-9DED-DB3CCBE88D95}" dt="2020-06-24T17:51:47.444" v="862" actId="478"/>
          <ac:picMkLst>
            <pc:docMk/>
            <pc:sldMk cId="4225562675" sldId="287"/>
            <ac:picMk id="17" creationId="{0DCE278D-0324-D84B-BD9F-201BDC9B034C}"/>
          </ac:picMkLst>
        </pc:picChg>
      </pc:sldChg>
      <pc:sldChg chg="delSp modSp">
        <pc:chgData name="" userId="3b99287881d56c4f" providerId="LiveId" clId="{462CA43D-3647-4132-9DED-DB3CCBE88D95}" dt="2020-06-26T12:06:41.959" v="1368" actId="14734"/>
        <pc:sldMkLst>
          <pc:docMk/>
          <pc:sldMk cId="2205141424" sldId="288"/>
        </pc:sldMkLst>
        <pc:spChg chg="mod">
          <ac:chgData name="" userId="3b99287881d56c4f" providerId="LiveId" clId="{462CA43D-3647-4132-9DED-DB3CCBE88D95}" dt="2020-06-26T12:05:58.536" v="1366" actId="1076"/>
          <ac:spMkLst>
            <pc:docMk/>
            <pc:sldMk cId="2205141424" sldId="288"/>
            <ac:spMk id="2" creationId="{FD9E73B1-45C4-FB4E-A47E-38B6DFCCC8C8}"/>
          </ac:spMkLst>
        </pc:spChg>
        <pc:graphicFrameChg chg="mod modGraphic">
          <ac:chgData name="" userId="3b99287881d56c4f" providerId="LiveId" clId="{462CA43D-3647-4132-9DED-DB3CCBE88D95}" dt="2020-06-26T12:06:41.959" v="1368" actId="14734"/>
          <ac:graphicFrameMkLst>
            <pc:docMk/>
            <pc:sldMk cId="2205141424" sldId="288"/>
            <ac:graphicFrameMk id="8" creationId="{C5B141A6-EE91-CC4C-9F67-3EBE35762FDD}"/>
          </ac:graphicFrameMkLst>
        </pc:graphicFrameChg>
        <pc:picChg chg="del">
          <ac:chgData name="" userId="3b99287881d56c4f" providerId="LiveId" clId="{462CA43D-3647-4132-9DED-DB3CCBE88D95}" dt="2020-06-24T17:51:12.315" v="845" actId="478"/>
          <ac:picMkLst>
            <pc:docMk/>
            <pc:sldMk cId="2205141424" sldId="288"/>
            <ac:picMk id="7" creationId="{B13E08CA-7D5B-1446-BB8E-E4C5F25A84B9}"/>
          </ac:picMkLst>
        </pc:picChg>
      </pc:sldChg>
      <pc:sldChg chg="delSp">
        <pc:chgData name="" userId="3b99287881d56c4f" providerId="LiveId" clId="{462CA43D-3647-4132-9DED-DB3CCBE88D95}" dt="2020-06-24T17:50:59.993" v="840" actId="478"/>
        <pc:sldMkLst>
          <pc:docMk/>
          <pc:sldMk cId="401034435" sldId="294"/>
        </pc:sldMkLst>
        <pc:picChg chg="del">
          <ac:chgData name="" userId="3b99287881d56c4f" providerId="LiveId" clId="{462CA43D-3647-4132-9DED-DB3CCBE88D95}" dt="2020-06-24T17:50:59.993" v="840" actId="478"/>
          <ac:picMkLst>
            <pc:docMk/>
            <pc:sldMk cId="401034435" sldId="294"/>
            <ac:picMk id="4" creationId="{2979B9CC-BD24-6542-95B3-802F37F8FF3D}"/>
          </ac:picMkLst>
        </pc:picChg>
      </pc:sldChg>
      <pc:sldChg chg="delSp">
        <pc:chgData name="" userId="3b99287881d56c4f" providerId="LiveId" clId="{462CA43D-3647-4132-9DED-DB3CCBE88D95}" dt="2020-06-24T17:50:54.608" v="838" actId="478"/>
        <pc:sldMkLst>
          <pc:docMk/>
          <pc:sldMk cId="2365513556" sldId="295"/>
        </pc:sldMkLst>
        <pc:picChg chg="del">
          <ac:chgData name="" userId="3b99287881d56c4f" providerId="LiveId" clId="{462CA43D-3647-4132-9DED-DB3CCBE88D95}" dt="2020-06-24T17:50:54.608" v="838" actId="478"/>
          <ac:picMkLst>
            <pc:docMk/>
            <pc:sldMk cId="2365513556" sldId="295"/>
            <ac:picMk id="4" creationId="{2979B9CC-BD24-6542-95B3-802F37F8FF3D}"/>
          </ac:picMkLst>
        </pc:picChg>
      </pc:sldChg>
      <pc:sldChg chg="delSp modSp ord">
        <pc:chgData name="" userId="3b99287881d56c4f" providerId="LiveId" clId="{462CA43D-3647-4132-9DED-DB3CCBE88D95}" dt="2020-06-26T13:16:10.488" v="1377"/>
        <pc:sldMkLst>
          <pc:docMk/>
          <pc:sldMk cId="253777203" sldId="296"/>
        </pc:sldMkLst>
        <pc:spChg chg="mod">
          <ac:chgData name="" userId="3b99287881d56c4f" providerId="LiveId" clId="{462CA43D-3647-4132-9DED-DB3CCBE88D95}" dt="2020-06-26T12:02:18.766" v="1346"/>
          <ac:spMkLst>
            <pc:docMk/>
            <pc:sldMk cId="253777203" sldId="296"/>
            <ac:spMk id="5" creationId="{4E37F0E2-A711-CC48-B5C7-D0984A539196}"/>
          </ac:spMkLst>
        </pc:spChg>
        <pc:spChg chg="mod">
          <ac:chgData name="" userId="3b99287881d56c4f" providerId="LiveId" clId="{462CA43D-3647-4132-9DED-DB3CCBE88D95}" dt="2020-06-26T13:16:10.488" v="1377"/>
          <ac:spMkLst>
            <pc:docMk/>
            <pc:sldMk cId="253777203" sldId="296"/>
            <ac:spMk id="17" creationId="{655246EE-E57D-CD49-91AF-81F197A0758C}"/>
          </ac:spMkLst>
        </pc:spChg>
        <pc:spChg chg="del">
          <ac:chgData name="" userId="3b99287881d56c4f" providerId="LiveId" clId="{462CA43D-3647-4132-9DED-DB3CCBE88D95}" dt="2020-06-26T12:02:29.786" v="1348" actId="478"/>
          <ac:spMkLst>
            <pc:docMk/>
            <pc:sldMk cId="253777203" sldId="296"/>
            <ac:spMk id="28" creationId="{0A7EB41A-572A-144F-AC24-0DADC2695ED8}"/>
          </ac:spMkLst>
        </pc:spChg>
        <pc:spChg chg="del">
          <ac:chgData name="" userId="3b99287881d56c4f" providerId="LiveId" clId="{462CA43D-3647-4132-9DED-DB3CCBE88D95}" dt="2020-06-26T12:02:31.247" v="1349" actId="478"/>
          <ac:spMkLst>
            <pc:docMk/>
            <pc:sldMk cId="253777203" sldId="296"/>
            <ac:spMk id="30" creationId="{4F39378A-7AC0-D344-B8C5-5156E063E44C}"/>
          </ac:spMkLst>
        </pc:spChg>
        <pc:picChg chg="del">
          <ac:chgData name="" userId="3b99287881d56c4f" providerId="LiveId" clId="{462CA43D-3647-4132-9DED-DB3CCBE88D95}" dt="2020-06-24T17:50:49.036" v="835" actId="478"/>
          <ac:picMkLst>
            <pc:docMk/>
            <pc:sldMk cId="253777203" sldId="296"/>
            <ac:picMk id="4" creationId="{2979B9CC-BD24-6542-95B3-802F37F8FF3D}"/>
          </ac:picMkLst>
        </pc:picChg>
      </pc:sldChg>
      <pc:sldChg chg="delSp modSp ord">
        <pc:chgData name="" userId="3b99287881d56c4f" providerId="LiveId" clId="{462CA43D-3647-4132-9DED-DB3CCBE88D95}" dt="2020-06-26T11:23:46.759" v="1273" actId="20577"/>
        <pc:sldMkLst>
          <pc:docMk/>
          <pc:sldMk cId="98964276" sldId="298"/>
        </pc:sldMkLst>
        <pc:spChg chg="mod">
          <ac:chgData name="" userId="3b99287881d56c4f" providerId="LiveId" clId="{462CA43D-3647-4132-9DED-DB3CCBE88D95}" dt="2020-06-26T11:23:46.759" v="1273" actId="20577"/>
          <ac:spMkLst>
            <pc:docMk/>
            <pc:sldMk cId="98964276" sldId="298"/>
            <ac:spMk id="5" creationId="{4E37F0E2-A711-CC48-B5C7-D0984A539196}"/>
          </ac:spMkLst>
        </pc:spChg>
        <pc:picChg chg="del">
          <ac:chgData name="" userId="3b99287881d56c4f" providerId="LiveId" clId="{462CA43D-3647-4132-9DED-DB3CCBE88D95}" dt="2020-06-24T17:50:52.540" v="837" actId="478"/>
          <ac:picMkLst>
            <pc:docMk/>
            <pc:sldMk cId="98964276" sldId="298"/>
            <ac:picMk id="4" creationId="{2979B9CC-BD24-6542-95B3-802F37F8FF3D}"/>
          </ac:picMkLst>
        </pc:picChg>
      </pc:sldChg>
      <pc:sldChg chg="addSp modSp">
        <pc:chgData name="" userId="3b99287881d56c4f" providerId="LiveId" clId="{462CA43D-3647-4132-9DED-DB3CCBE88D95}" dt="2020-06-24T17:55:16.242" v="896" actId="20577"/>
        <pc:sldMkLst>
          <pc:docMk/>
          <pc:sldMk cId="3818792318" sldId="305"/>
        </pc:sldMkLst>
        <pc:spChg chg="add mod">
          <ac:chgData name="" userId="3b99287881d56c4f" providerId="LiveId" clId="{462CA43D-3647-4132-9DED-DB3CCBE88D95}" dt="2020-06-24T17:55:16.242" v="896" actId="20577"/>
          <ac:spMkLst>
            <pc:docMk/>
            <pc:sldMk cId="3818792318" sldId="305"/>
            <ac:spMk id="24" creationId="{3B37D71D-3ED5-4EE3-95CE-37CE06DF672C}"/>
          </ac:spMkLst>
        </pc:spChg>
        <pc:cxnChg chg="add mod">
          <ac:chgData name="" userId="3b99287881d56c4f" providerId="LiveId" clId="{462CA43D-3647-4132-9DED-DB3CCBE88D95}" dt="2020-06-24T17:55:08.081" v="883" actId="14100"/>
          <ac:cxnSpMkLst>
            <pc:docMk/>
            <pc:sldMk cId="3818792318" sldId="305"/>
            <ac:cxnSpMk id="21" creationId="{2CA690E3-559A-4DBD-A30C-5026A6888552}"/>
          </ac:cxnSpMkLst>
        </pc:cxnChg>
      </pc:sldChg>
      <pc:sldChg chg="addSp modSp">
        <pc:chgData name="" userId="3b99287881d56c4f" providerId="LiveId" clId="{462CA43D-3647-4132-9DED-DB3CCBE88D95}" dt="2020-06-24T17:56:16.737" v="911" actId="20577"/>
        <pc:sldMkLst>
          <pc:docMk/>
          <pc:sldMk cId="3459868235" sldId="317"/>
        </pc:sldMkLst>
        <pc:spChg chg="add mod">
          <ac:chgData name="" userId="3b99287881d56c4f" providerId="LiveId" clId="{462CA43D-3647-4132-9DED-DB3CCBE88D95}" dt="2020-06-24T17:56:16.737" v="911" actId="20577"/>
          <ac:spMkLst>
            <pc:docMk/>
            <pc:sldMk cId="3459868235" sldId="317"/>
            <ac:spMk id="35" creationId="{99652EF3-AC3D-4B23-9CE7-C27B6E226F66}"/>
          </ac:spMkLst>
        </pc:spChg>
        <pc:spChg chg="mod">
          <ac:chgData name="" userId="3b99287881d56c4f" providerId="LiveId" clId="{462CA43D-3647-4132-9DED-DB3CCBE88D95}" dt="2020-06-24T17:56:04.464" v="901" actId="1076"/>
          <ac:spMkLst>
            <pc:docMk/>
            <pc:sldMk cId="3459868235" sldId="317"/>
            <ac:spMk id="66" creationId="{898CD417-2B44-5449-B15B-74A05FAF9309}"/>
          </ac:spMkLst>
        </pc:spChg>
        <pc:cxnChg chg="add mod">
          <ac:chgData name="" userId="3b99287881d56c4f" providerId="LiveId" clId="{462CA43D-3647-4132-9DED-DB3CCBE88D95}" dt="2020-06-24T17:56:10.384" v="904" actId="14100"/>
          <ac:cxnSpMkLst>
            <pc:docMk/>
            <pc:sldMk cId="3459868235" sldId="317"/>
            <ac:cxnSpMk id="31" creationId="{8B419F1D-B615-439E-B809-F0963D00EA26}"/>
          </ac:cxnSpMkLst>
        </pc:cxnChg>
        <pc:cxnChg chg="mod">
          <ac:chgData name="" userId="3b99287881d56c4f" providerId="LiveId" clId="{462CA43D-3647-4132-9DED-DB3CCBE88D95}" dt="2020-06-24T17:56:02.320" v="900" actId="1076"/>
          <ac:cxnSpMkLst>
            <pc:docMk/>
            <pc:sldMk cId="3459868235" sldId="317"/>
            <ac:cxnSpMk id="69" creationId="{4082887F-A536-7447-96E9-F6DA9AC744EE}"/>
          </ac:cxnSpMkLst>
        </pc:cxnChg>
      </pc:sldChg>
      <pc:sldChg chg="addSp delSp modSp">
        <pc:chgData name="" userId="3b99287881d56c4f" providerId="LiveId" clId="{462CA43D-3647-4132-9DED-DB3CCBE88D95}" dt="2020-06-24T17:51:10.318" v="844" actId="478"/>
        <pc:sldMkLst>
          <pc:docMk/>
          <pc:sldMk cId="1415098039" sldId="319"/>
        </pc:sldMkLst>
        <pc:spChg chg="add mod">
          <ac:chgData name="" userId="3b99287881d56c4f" providerId="LiveId" clId="{462CA43D-3647-4132-9DED-DB3CCBE88D95}" dt="2020-06-15T23:51:42.390" v="451" actId="207"/>
          <ac:spMkLst>
            <pc:docMk/>
            <pc:sldMk cId="1415098039" sldId="319"/>
            <ac:spMk id="4" creationId="{5CCFB954-39AB-4A34-8F1F-244F0F627F86}"/>
          </ac:spMkLst>
        </pc:spChg>
        <pc:picChg chg="del">
          <ac:chgData name="" userId="3b99287881d56c4f" providerId="LiveId" clId="{462CA43D-3647-4132-9DED-DB3CCBE88D95}" dt="2020-06-24T17:51:10.318" v="844" actId="478"/>
          <ac:picMkLst>
            <pc:docMk/>
            <pc:sldMk cId="1415098039" sldId="319"/>
            <ac:picMk id="6" creationId="{8CD71432-4CEB-A845-BF52-BD33F6EB9991}"/>
          </ac:picMkLst>
        </pc:picChg>
      </pc:sldChg>
      <pc:sldChg chg="delSp">
        <pc:chgData name="" userId="3b99287881d56c4f" providerId="LiveId" clId="{462CA43D-3647-4132-9DED-DB3CCBE88D95}" dt="2020-06-24T17:50:56.770" v="839" actId="478"/>
        <pc:sldMkLst>
          <pc:docMk/>
          <pc:sldMk cId="1285531471" sldId="330"/>
        </pc:sldMkLst>
        <pc:picChg chg="del">
          <ac:chgData name="" userId="3b99287881d56c4f" providerId="LiveId" clId="{462CA43D-3647-4132-9DED-DB3CCBE88D95}" dt="2020-06-24T17:50:56.770" v="839" actId="478"/>
          <ac:picMkLst>
            <pc:docMk/>
            <pc:sldMk cId="1285531471" sldId="330"/>
            <ac:picMk id="4" creationId="{2979B9CC-BD24-6542-95B3-802F37F8FF3D}"/>
          </ac:picMkLst>
        </pc:picChg>
      </pc:sldChg>
      <pc:sldChg chg="delSp">
        <pc:chgData name="" userId="3b99287881d56c4f" providerId="LiveId" clId="{462CA43D-3647-4132-9DED-DB3CCBE88D95}" dt="2020-06-24T17:51:25.584" v="851" actId="478"/>
        <pc:sldMkLst>
          <pc:docMk/>
          <pc:sldMk cId="2218091690" sldId="331"/>
        </pc:sldMkLst>
        <pc:picChg chg="del">
          <ac:chgData name="" userId="3b99287881d56c4f" providerId="LiveId" clId="{462CA43D-3647-4132-9DED-DB3CCBE88D95}" dt="2020-06-24T17:51:25.584" v="851" actId="478"/>
          <ac:picMkLst>
            <pc:docMk/>
            <pc:sldMk cId="2218091690" sldId="331"/>
            <ac:picMk id="4" creationId="{2979B9CC-BD24-6542-95B3-802F37F8FF3D}"/>
          </ac:picMkLst>
        </pc:picChg>
      </pc:sldChg>
      <pc:sldChg chg="modSp">
        <pc:chgData name="" userId="3b99287881d56c4f" providerId="LiveId" clId="{462CA43D-3647-4132-9DED-DB3CCBE88D95}" dt="2020-06-26T12:05:24.959" v="1359" actId="1076"/>
        <pc:sldMkLst>
          <pc:docMk/>
          <pc:sldMk cId="2231469039" sldId="368"/>
        </pc:sldMkLst>
        <pc:graphicFrameChg chg="mod modGraphic">
          <ac:chgData name="" userId="3b99287881d56c4f" providerId="LiveId" clId="{462CA43D-3647-4132-9DED-DB3CCBE88D95}" dt="2020-06-26T12:05:24.959" v="1359" actId="1076"/>
          <ac:graphicFrameMkLst>
            <pc:docMk/>
            <pc:sldMk cId="2231469039" sldId="368"/>
            <ac:graphicFrameMk id="7" creationId="{00FA7A57-49FF-0547-A1F9-387A36F3DF8E}"/>
          </ac:graphicFrameMkLst>
        </pc:graphicFrameChg>
      </pc:sldChg>
      <pc:sldChg chg="delSp">
        <pc:chgData name="" userId="3b99287881d56c4f" providerId="LiveId" clId="{462CA43D-3647-4132-9DED-DB3CCBE88D95}" dt="2020-06-24T17:51:05.023" v="842" actId="478"/>
        <pc:sldMkLst>
          <pc:docMk/>
          <pc:sldMk cId="429074935" sldId="374"/>
        </pc:sldMkLst>
        <pc:picChg chg="del">
          <ac:chgData name="" userId="3b99287881d56c4f" providerId="LiveId" clId="{462CA43D-3647-4132-9DED-DB3CCBE88D95}" dt="2020-06-24T17:51:05.023" v="842" actId="478"/>
          <ac:picMkLst>
            <pc:docMk/>
            <pc:sldMk cId="429074935" sldId="374"/>
            <ac:picMk id="4" creationId="{2979B9CC-BD24-6542-95B3-802F37F8FF3D}"/>
          </ac:picMkLst>
        </pc:picChg>
      </pc:sldChg>
      <pc:sldChg chg="delSp ord">
        <pc:chgData name="" userId="3b99287881d56c4f" providerId="LiveId" clId="{462CA43D-3647-4132-9DED-DB3CCBE88D95}" dt="2020-06-24T17:50:45.271" v="833" actId="478"/>
        <pc:sldMkLst>
          <pc:docMk/>
          <pc:sldMk cId="4141692977" sldId="375"/>
        </pc:sldMkLst>
        <pc:picChg chg="del">
          <ac:chgData name="" userId="3b99287881d56c4f" providerId="LiveId" clId="{462CA43D-3647-4132-9DED-DB3CCBE88D95}" dt="2020-06-24T17:50:45.271" v="833" actId="478"/>
          <ac:picMkLst>
            <pc:docMk/>
            <pc:sldMk cId="4141692977" sldId="375"/>
            <ac:picMk id="4" creationId="{BF80AAA3-A0FC-924E-BF17-B2D2B919914F}"/>
          </ac:picMkLst>
        </pc:picChg>
      </pc:sldChg>
      <pc:sldChg chg="addSp delSp modSp ord">
        <pc:chgData name="" userId="3b99287881d56c4f" providerId="LiveId" clId="{462CA43D-3647-4132-9DED-DB3CCBE88D95}" dt="2020-06-26T12:01:14.863" v="1344" actId="403"/>
        <pc:sldMkLst>
          <pc:docMk/>
          <pc:sldMk cId="3647999447" sldId="376"/>
        </pc:sldMkLst>
        <pc:spChg chg="add mod">
          <ac:chgData name="" userId="3b99287881d56c4f" providerId="LiveId" clId="{462CA43D-3647-4132-9DED-DB3CCBE88D95}" dt="2020-06-26T11:29:26.582" v="1332" actId="1076"/>
          <ac:spMkLst>
            <pc:docMk/>
            <pc:sldMk cId="3647999447" sldId="376"/>
            <ac:spMk id="2" creationId="{E5B172EE-7F1C-4C08-9462-5A6481C315DE}"/>
          </ac:spMkLst>
        </pc:spChg>
        <pc:spChg chg="mod">
          <ac:chgData name="" userId="3b99287881d56c4f" providerId="LiveId" clId="{462CA43D-3647-4132-9DED-DB3CCBE88D95}" dt="2020-06-26T12:01:14.863" v="1344" actId="403"/>
          <ac:spMkLst>
            <pc:docMk/>
            <pc:sldMk cId="3647999447" sldId="376"/>
            <ac:spMk id="5" creationId="{4E37F0E2-A711-CC48-B5C7-D0984A539196}"/>
          </ac:spMkLst>
        </pc:spChg>
        <pc:spChg chg="add del mod">
          <ac:chgData name="" userId="3b99287881d56c4f" providerId="LiveId" clId="{462CA43D-3647-4132-9DED-DB3CCBE88D95}" dt="2020-06-26T11:29:28.954" v="1333" actId="478"/>
          <ac:spMkLst>
            <pc:docMk/>
            <pc:sldMk cId="3647999447" sldId="376"/>
            <ac:spMk id="6" creationId="{6E6B4729-14E8-4BE7-BB60-1EFE3C0F4332}"/>
          </ac:spMkLst>
        </pc:spChg>
        <pc:spChg chg="add del mod">
          <ac:chgData name="" userId="3b99287881d56c4f" providerId="LiveId" clId="{462CA43D-3647-4132-9DED-DB3CCBE88D95}" dt="2020-06-26T11:29:32.245" v="1334" actId="478"/>
          <ac:spMkLst>
            <pc:docMk/>
            <pc:sldMk cId="3647999447" sldId="376"/>
            <ac:spMk id="7" creationId="{E966C9B1-B54A-42CA-9883-7146A7B5A9BE}"/>
          </ac:spMkLst>
        </pc:spChg>
        <pc:picChg chg="del">
          <ac:chgData name="" userId="3b99287881d56c4f" providerId="LiveId" clId="{462CA43D-3647-4132-9DED-DB3CCBE88D95}" dt="2020-06-24T17:50:50.800" v="836" actId="478"/>
          <ac:picMkLst>
            <pc:docMk/>
            <pc:sldMk cId="3647999447" sldId="376"/>
            <ac:picMk id="4" creationId="{2979B9CC-BD24-6542-95B3-802F37F8FF3D}"/>
          </ac:picMkLst>
        </pc:picChg>
      </pc:sldChg>
      <pc:sldChg chg="delSp ord">
        <pc:chgData name="" userId="3b99287881d56c4f" providerId="LiveId" clId="{462CA43D-3647-4132-9DED-DB3CCBE88D95}" dt="2020-06-26T11:11:51.106" v="1226" actId="478"/>
        <pc:sldMkLst>
          <pc:docMk/>
          <pc:sldMk cId="3872259648" sldId="380"/>
        </pc:sldMkLst>
        <pc:spChg chg="del">
          <ac:chgData name="" userId="3b99287881d56c4f" providerId="LiveId" clId="{462CA43D-3647-4132-9DED-DB3CCBE88D95}" dt="2020-06-26T11:11:51.106" v="1226" actId="478"/>
          <ac:spMkLst>
            <pc:docMk/>
            <pc:sldMk cId="3872259648" sldId="380"/>
            <ac:spMk id="20" creationId="{6B99E911-CE80-914C-8D07-96A74ED94F37}"/>
          </ac:spMkLst>
        </pc:spChg>
      </pc:sldChg>
      <pc:sldChg chg="del">
        <pc:chgData name="" userId="3b99287881d56c4f" providerId="LiveId" clId="{462CA43D-3647-4132-9DED-DB3CCBE88D95}" dt="2020-06-26T11:40:59.049" v="1338" actId="2696"/>
        <pc:sldMkLst>
          <pc:docMk/>
          <pc:sldMk cId="2618654036" sldId="385"/>
        </pc:sldMkLst>
      </pc:sldChg>
      <pc:sldChg chg="del">
        <pc:chgData name="" userId="3b99287881d56c4f" providerId="LiveId" clId="{462CA43D-3647-4132-9DED-DB3CCBE88D95}" dt="2020-06-26T11:40:57.835" v="1337" actId="2696"/>
        <pc:sldMkLst>
          <pc:docMk/>
          <pc:sldMk cId="643792072" sldId="387"/>
        </pc:sldMkLst>
      </pc:sldChg>
      <pc:sldChg chg="ord">
        <pc:chgData name="" userId="3b99287881d56c4f" providerId="LiveId" clId="{462CA43D-3647-4132-9DED-DB3CCBE88D95}" dt="2020-06-24T17:45:26.792" v="816"/>
        <pc:sldMkLst>
          <pc:docMk/>
          <pc:sldMk cId="89649363" sldId="390"/>
        </pc:sldMkLst>
      </pc:sldChg>
      <pc:sldChg chg="delSp">
        <pc:chgData name="" userId="3b99287881d56c4f" providerId="LiveId" clId="{462CA43D-3647-4132-9DED-DB3CCBE88D95}" dt="2020-06-24T17:51:02.613" v="841" actId="478"/>
        <pc:sldMkLst>
          <pc:docMk/>
          <pc:sldMk cId="1611766357" sldId="394"/>
        </pc:sldMkLst>
        <pc:picChg chg="del">
          <ac:chgData name="" userId="3b99287881d56c4f" providerId="LiveId" clId="{462CA43D-3647-4132-9DED-DB3CCBE88D95}" dt="2020-06-24T17:51:02.613" v="841" actId="478"/>
          <ac:picMkLst>
            <pc:docMk/>
            <pc:sldMk cId="1611766357" sldId="394"/>
            <ac:picMk id="4" creationId="{2979B9CC-BD24-6542-95B3-802F37F8FF3D}"/>
          </ac:picMkLst>
        </pc:picChg>
      </pc:sldChg>
      <pc:sldChg chg="addSp delSp modSp ord">
        <pc:chgData name="" userId="3b99287881d56c4f" providerId="LiveId" clId="{462CA43D-3647-4132-9DED-DB3CCBE88D95}" dt="2020-06-24T23:57:47.880" v="1166" actId="1076"/>
        <pc:sldMkLst>
          <pc:docMk/>
          <pc:sldMk cId="2159696706" sldId="397"/>
        </pc:sldMkLst>
        <pc:spChg chg="add mod">
          <ac:chgData name="" userId="3b99287881d56c4f" providerId="LiveId" clId="{462CA43D-3647-4132-9DED-DB3CCBE88D95}" dt="2020-06-24T23:55:42.232" v="1152" actId="1076"/>
          <ac:spMkLst>
            <pc:docMk/>
            <pc:sldMk cId="2159696706" sldId="397"/>
            <ac:spMk id="7" creationId="{D4F74BBA-FCCA-4F59-B7A4-0EBE3C1AE273}"/>
          </ac:spMkLst>
        </pc:spChg>
        <pc:spChg chg="add mod">
          <ac:chgData name="" userId="3b99287881d56c4f" providerId="LiveId" clId="{462CA43D-3647-4132-9DED-DB3CCBE88D95}" dt="2020-06-24T23:57:18.129" v="1163" actId="1076"/>
          <ac:spMkLst>
            <pc:docMk/>
            <pc:sldMk cId="2159696706" sldId="397"/>
            <ac:spMk id="8" creationId="{4E70A265-CFAA-4A30-B29E-E723B5AFF5F2}"/>
          </ac:spMkLst>
        </pc:spChg>
        <pc:spChg chg="mod">
          <ac:chgData name="" userId="3b99287881d56c4f" providerId="LiveId" clId="{462CA43D-3647-4132-9DED-DB3CCBE88D95}" dt="2020-06-24T23:57:47.880" v="1166" actId="1076"/>
          <ac:spMkLst>
            <pc:docMk/>
            <pc:sldMk cId="2159696706" sldId="397"/>
            <ac:spMk id="10" creationId="{557D9D52-A409-F743-86B1-F9C1ED448B60}"/>
          </ac:spMkLst>
        </pc:spChg>
        <pc:picChg chg="del">
          <ac:chgData name="" userId="3b99287881d56c4f" providerId="LiveId" clId="{462CA43D-3647-4132-9DED-DB3CCBE88D95}" dt="2020-06-24T23:54:46.060" v="1139" actId="478"/>
          <ac:picMkLst>
            <pc:docMk/>
            <pc:sldMk cId="2159696706" sldId="397"/>
            <ac:picMk id="5" creationId="{1AE6BE6D-495A-F04A-98DB-E38C9076D18E}"/>
          </ac:picMkLst>
        </pc:picChg>
        <pc:picChg chg="del">
          <ac:chgData name="" userId="3b99287881d56c4f" providerId="LiveId" clId="{462CA43D-3647-4132-9DED-DB3CCBE88D95}" dt="2020-06-24T17:51:31.519" v="854" actId="478"/>
          <ac:picMkLst>
            <pc:docMk/>
            <pc:sldMk cId="2159696706" sldId="397"/>
            <ac:picMk id="17" creationId="{0DCE278D-0324-D84B-BD9F-201BDC9B034C}"/>
          </ac:picMkLst>
        </pc:picChg>
      </pc:sldChg>
      <pc:sldChg chg="delSp modSp ord">
        <pc:chgData name="" userId="3b99287881d56c4f" providerId="LiveId" clId="{462CA43D-3647-4132-9DED-DB3CCBE88D95}" dt="2020-06-25T00:03:35.169" v="1208" actId="1076"/>
        <pc:sldMkLst>
          <pc:docMk/>
          <pc:sldMk cId="449339118" sldId="398"/>
        </pc:sldMkLst>
        <pc:spChg chg="mod">
          <ac:chgData name="" userId="3b99287881d56c4f" providerId="LiveId" clId="{462CA43D-3647-4132-9DED-DB3CCBE88D95}" dt="2020-06-25T00:03:35.169" v="1208" actId="1076"/>
          <ac:spMkLst>
            <pc:docMk/>
            <pc:sldMk cId="449339118" sldId="398"/>
            <ac:spMk id="10" creationId="{557D9D52-A409-F743-86B1-F9C1ED448B60}"/>
          </ac:spMkLst>
        </pc:spChg>
        <pc:picChg chg="del">
          <ac:chgData name="" userId="3b99287881d56c4f" providerId="LiveId" clId="{462CA43D-3647-4132-9DED-DB3CCBE88D95}" dt="2020-06-24T17:51:29.726" v="853" actId="478"/>
          <ac:picMkLst>
            <pc:docMk/>
            <pc:sldMk cId="449339118" sldId="398"/>
            <ac:picMk id="17" creationId="{0DCE278D-0324-D84B-BD9F-201BDC9B034C}"/>
          </ac:picMkLst>
        </pc:picChg>
      </pc:sldChg>
      <pc:sldChg chg="delSp">
        <pc:chgData name="" userId="3b99287881d56c4f" providerId="LiveId" clId="{462CA43D-3647-4132-9DED-DB3CCBE88D95}" dt="2020-06-24T17:51:22.229" v="850" actId="478"/>
        <pc:sldMkLst>
          <pc:docMk/>
          <pc:sldMk cId="4050472248" sldId="400"/>
        </pc:sldMkLst>
        <pc:picChg chg="del">
          <ac:chgData name="" userId="3b99287881d56c4f" providerId="LiveId" clId="{462CA43D-3647-4132-9DED-DB3CCBE88D95}" dt="2020-06-24T17:51:22.229" v="850" actId="478"/>
          <ac:picMkLst>
            <pc:docMk/>
            <pc:sldMk cId="4050472248" sldId="400"/>
            <ac:picMk id="4" creationId="{2979B9CC-BD24-6542-95B3-802F37F8FF3D}"/>
          </ac:picMkLst>
        </pc:picChg>
      </pc:sldChg>
      <pc:sldChg chg="delSp">
        <pc:chgData name="" userId="3b99287881d56c4f" providerId="LiveId" clId="{462CA43D-3647-4132-9DED-DB3CCBE88D95}" dt="2020-06-24T17:51:20.326" v="849" actId="478"/>
        <pc:sldMkLst>
          <pc:docMk/>
          <pc:sldMk cId="684158664" sldId="402"/>
        </pc:sldMkLst>
        <pc:picChg chg="del">
          <ac:chgData name="" userId="3b99287881d56c4f" providerId="LiveId" clId="{462CA43D-3647-4132-9DED-DB3CCBE88D95}" dt="2020-06-24T17:51:20.326" v="849" actId="478"/>
          <ac:picMkLst>
            <pc:docMk/>
            <pc:sldMk cId="684158664" sldId="402"/>
            <ac:picMk id="4" creationId="{2979B9CC-BD24-6542-95B3-802F37F8FF3D}"/>
          </ac:picMkLst>
        </pc:picChg>
      </pc:sldChg>
      <pc:sldChg chg="delSp modSp ord">
        <pc:chgData name="" userId="3b99287881d56c4f" providerId="LiveId" clId="{462CA43D-3647-4132-9DED-DB3CCBE88D95}" dt="2020-06-24T23:14:16.711" v="952" actId="1076"/>
        <pc:sldMkLst>
          <pc:docMk/>
          <pc:sldMk cId="30315915" sldId="434"/>
        </pc:sldMkLst>
        <pc:spChg chg="mod">
          <ac:chgData name="" userId="3b99287881d56c4f" providerId="LiveId" clId="{462CA43D-3647-4132-9DED-DB3CCBE88D95}" dt="2020-06-24T23:14:08.110" v="951" actId="1076"/>
          <ac:spMkLst>
            <pc:docMk/>
            <pc:sldMk cId="30315915" sldId="434"/>
            <ac:spMk id="11" creationId="{E02728C0-8E15-2E4A-A95A-47F036619C2E}"/>
          </ac:spMkLst>
        </pc:spChg>
        <pc:picChg chg="mod">
          <ac:chgData name="" userId="3b99287881d56c4f" providerId="LiveId" clId="{462CA43D-3647-4132-9DED-DB3CCBE88D95}" dt="2020-06-24T23:14:16.711" v="952" actId="1076"/>
          <ac:picMkLst>
            <pc:docMk/>
            <pc:sldMk cId="30315915" sldId="434"/>
            <ac:picMk id="5" creationId="{7D8B91D2-D515-3844-9171-0967B9612532}"/>
          </ac:picMkLst>
        </pc:picChg>
        <pc:picChg chg="del">
          <ac:chgData name="" userId="3b99287881d56c4f" providerId="LiveId" clId="{462CA43D-3647-4132-9DED-DB3CCBE88D95}" dt="2020-06-24T17:51:50.826" v="864" actId="478"/>
          <ac:picMkLst>
            <pc:docMk/>
            <pc:sldMk cId="30315915" sldId="434"/>
            <ac:picMk id="17" creationId="{0DCE278D-0324-D84B-BD9F-201BDC9B034C}"/>
          </ac:picMkLst>
        </pc:picChg>
      </pc:sldChg>
      <pc:sldChg chg="addSp delSp modSp ord">
        <pc:chgData name="" userId="3b99287881d56c4f" providerId="LiveId" clId="{462CA43D-3647-4132-9DED-DB3CCBE88D95}" dt="2020-06-24T23:13:15.428" v="942" actId="20577"/>
        <pc:sldMkLst>
          <pc:docMk/>
          <pc:sldMk cId="3776920674" sldId="435"/>
        </pc:sldMkLst>
        <pc:spChg chg="add del">
          <ac:chgData name="" userId="3b99287881d56c4f" providerId="LiveId" clId="{462CA43D-3647-4132-9DED-DB3CCBE88D95}" dt="2020-06-17T02:48:53.897" v="522" actId="478"/>
          <ac:spMkLst>
            <pc:docMk/>
            <pc:sldMk cId="3776920674" sldId="435"/>
            <ac:spMk id="2" creationId="{0E990761-1E95-4065-98EC-0612D1BB1D36}"/>
          </ac:spMkLst>
        </pc:spChg>
        <pc:spChg chg="add del">
          <ac:chgData name="" userId="3b99287881d56c4f" providerId="LiveId" clId="{462CA43D-3647-4132-9DED-DB3CCBE88D95}" dt="2020-06-24T23:12:59.614" v="937"/>
          <ac:spMkLst>
            <pc:docMk/>
            <pc:sldMk cId="3776920674" sldId="435"/>
            <ac:spMk id="2" creationId="{AB258DB6-7E7A-452F-B56B-A8F7F59A79C6}"/>
          </ac:spMkLst>
        </pc:spChg>
        <pc:spChg chg="add mod">
          <ac:chgData name="" userId="3b99287881d56c4f" providerId="LiveId" clId="{462CA43D-3647-4132-9DED-DB3CCBE88D95}" dt="2020-06-17T03:04:40.619" v="715" actId="20577"/>
          <ac:spMkLst>
            <pc:docMk/>
            <pc:sldMk cId="3776920674" sldId="435"/>
            <ac:spMk id="3" creationId="{7B0DBBC8-4363-40C7-856B-7FF6FCF74AFA}"/>
          </ac:spMkLst>
        </pc:spChg>
        <pc:spChg chg="add del mod">
          <ac:chgData name="" userId="3b99287881d56c4f" providerId="LiveId" clId="{462CA43D-3647-4132-9DED-DB3CCBE88D95}" dt="2020-06-24T23:13:05.997" v="939" actId="478"/>
          <ac:spMkLst>
            <pc:docMk/>
            <pc:sldMk cId="3776920674" sldId="435"/>
            <ac:spMk id="4" creationId="{453F691A-EA29-434B-A124-1C5D6636A588}"/>
          </ac:spMkLst>
        </pc:spChg>
        <pc:spChg chg="add del">
          <ac:chgData name="" userId="3b99287881d56c4f" providerId="LiveId" clId="{462CA43D-3647-4132-9DED-DB3CCBE88D95}" dt="2020-06-17T02:49:08.423" v="524" actId="478"/>
          <ac:spMkLst>
            <pc:docMk/>
            <pc:sldMk cId="3776920674" sldId="435"/>
            <ac:spMk id="5" creationId="{811B09E0-E117-4B34-BB1F-8D280226D9E2}"/>
          </ac:spMkLst>
        </pc:spChg>
        <pc:spChg chg="add del">
          <ac:chgData name="" userId="3b99287881d56c4f" providerId="LiveId" clId="{462CA43D-3647-4132-9DED-DB3CCBE88D95}" dt="2020-06-17T02:49:49.922" v="528" actId="478"/>
          <ac:spMkLst>
            <pc:docMk/>
            <pc:sldMk cId="3776920674" sldId="435"/>
            <ac:spMk id="7" creationId="{7F282A98-AA45-443E-9E11-E97CB250E07C}"/>
          </ac:spMkLst>
        </pc:spChg>
        <pc:spChg chg="add del">
          <ac:chgData name="" userId="3b99287881d56c4f" providerId="LiveId" clId="{462CA43D-3647-4132-9DED-DB3CCBE88D95}" dt="2020-06-17T02:50:02.548" v="530" actId="478"/>
          <ac:spMkLst>
            <pc:docMk/>
            <pc:sldMk cId="3776920674" sldId="435"/>
            <ac:spMk id="8" creationId="{B44C7B97-B073-424E-9876-9456F89B1533}"/>
          </ac:spMkLst>
        </pc:spChg>
        <pc:spChg chg="add del">
          <ac:chgData name="" userId="3b99287881d56c4f" providerId="LiveId" clId="{462CA43D-3647-4132-9DED-DB3CCBE88D95}" dt="2020-06-17T02:50:09.667" v="534" actId="478"/>
          <ac:spMkLst>
            <pc:docMk/>
            <pc:sldMk cId="3776920674" sldId="435"/>
            <ac:spMk id="10" creationId="{7639E6A2-F786-4CAA-9927-76AA1021FC54}"/>
          </ac:spMkLst>
        </pc:spChg>
        <pc:spChg chg="add mod">
          <ac:chgData name="" userId="3b99287881d56c4f" providerId="LiveId" clId="{462CA43D-3647-4132-9DED-DB3CCBE88D95}" dt="2020-06-17T03:05:47.360" v="716" actId="1076"/>
          <ac:spMkLst>
            <pc:docMk/>
            <pc:sldMk cId="3776920674" sldId="435"/>
            <ac:spMk id="13" creationId="{6EDC4B6B-0DA2-450E-BB04-FB4CFA814A79}"/>
          </ac:spMkLst>
        </pc:spChg>
        <pc:spChg chg="add mod">
          <ac:chgData name="" userId="3b99287881d56c4f" providerId="LiveId" clId="{462CA43D-3647-4132-9DED-DB3CCBE88D95}" dt="2020-06-24T23:13:15.428" v="942" actId="20577"/>
          <ac:spMkLst>
            <pc:docMk/>
            <pc:sldMk cId="3776920674" sldId="435"/>
            <ac:spMk id="16" creationId="{7989B6B8-9BFB-4C8C-86EC-6E3449ED826B}"/>
          </ac:spMkLst>
        </pc:spChg>
        <pc:spChg chg="add mod">
          <ac:chgData name="" userId="3b99287881d56c4f" providerId="LiveId" clId="{462CA43D-3647-4132-9DED-DB3CCBE88D95}" dt="2020-06-17T02:56:56.111" v="623" actId="1076"/>
          <ac:spMkLst>
            <pc:docMk/>
            <pc:sldMk cId="3776920674" sldId="435"/>
            <ac:spMk id="19" creationId="{9CFEEEC2-D596-47B6-8D04-3A562592D689}"/>
          </ac:spMkLst>
        </pc:spChg>
        <pc:spChg chg="add mod">
          <ac:chgData name="" userId="3b99287881d56c4f" providerId="LiveId" clId="{462CA43D-3647-4132-9DED-DB3CCBE88D95}" dt="2020-06-17T03:07:14.402" v="732"/>
          <ac:spMkLst>
            <pc:docMk/>
            <pc:sldMk cId="3776920674" sldId="435"/>
            <ac:spMk id="20" creationId="{2AFE1413-358B-4C31-A244-13CFCD81A912}"/>
          </ac:spMkLst>
        </pc:spChg>
        <pc:spChg chg="add mod">
          <ac:chgData name="" userId="3b99287881d56c4f" providerId="LiveId" clId="{462CA43D-3647-4132-9DED-DB3CCBE88D95}" dt="2020-06-17T02:59:03.451" v="659" actId="20577"/>
          <ac:spMkLst>
            <pc:docMk/>
            <pc:sldMk cId="3776920674" sldId="435"/>
            <ac:spMk id="21" creationId="{41FD2B84-B0A4-4A85-9DAD-C53F5218C6C8}"/>
          </ac:spMkLst>
        </pc:spChg>
        <pc:picChg chg="del mod">
          <ac:chgData name="" userId="3b99287881d56c4f" providerId="LiveId" clId="{462CA43D-3647-4132-9DED-DB3CCBE88D95}" dt="2020-06-17T02:59:26.450" v="660" actId="478"/>
          <ac:picMkLst>
            <pc:docMk/>
            <pc:sldMk cId="3776920674" sldId="435"/>
            <ac:picMk id="4" creationId="{48C5C4ED-D40C-1648-AF64-1391F0E53844}"/>
          </ac:picMkLst>
        </pc:picChg>
        <pc:picChg chg="add del">
          <ac:chgData name="" userId="3b99287881d56c4f" providerId="LiveId" clId="{462CA43D-3647-4132-9DED-DB3CCBE88D95}" dt="2020-06-17T02:49:11.790" v="526" actId="478"/>
          <ac:picMkLst>
            <pc:docMk/>
            <pc:sldMk cId="3776920674" sldId="435"/>
            <ac:picMk id="6" creationId="{F02CF14D-06E7-458F-8BEA-A8D3DCC65DB6}"/>
          </ac:picMkLst>
        </pc:picChg>
        <pc:picChg chg="add del">
          <ac:chgData name="" userId="3b99287881d56c4f" providerId="LiveId" clId="{462CA43D-3647-4132-9DED-DB3CCBE88D95}" dt="2020-06-17T02:50:05.873" v="532" actId="478"/>
          <ac:picMkLst>
            <pc:docMk/>
            <pc:sldMk cId="3776920674" sldId="435"/>
            <ac:picMk id="9" creationId="{B660C7B2-4B53-452E-8B5D-C52E6453C3B2}"/>
          </ac:picMkLst>
        </pc:picChg>
        <pc:picChg chg="add del">
          <ac:chgData name="" userId="3b99287881d56c4f" providerId="LiveId" clId="{462CA43D-3647-4132-9DED-DB3CCBE88D95}" dt="2020-06-24T23:13:08.819" v="940" actId="478"/>
          <ac:picMkLst>
            <pc:docMk/>
            <pc:sldMk cId="3776920674" sldId="435"/>
            <ac:picMk id="12" creationId="{F6416DC6-B3EC-4D32-B8A8-36713F1A32D8}"/>
          </ac:picMkLst>
        </pc:picChg>
        <pc:picChg chg="add del mod">
          <ac:chgData name="" userId="3b99287881d56c4f" providerId="LiveId" clId="{462CA43D-3647-4132-9DED-DB3CCBE88D95}" dt="2020-06-17T02:53:25.194" v="539" actId="478"/>
          <ac:picMkLst>
            <pc:docMk/>
            <pc:sldMk cId="3776920674" sldId="435"/>
            <ac:picMk id="12" creationId="{FE83481B-C488-4E04-AF4D-91003D591BAC}"/>
          </ac:picMkLst>
        </pc:picChg>
        <pc:picChg chg="add">
          <ac:chgData name="" userId="3b99287881d56c4f" providerId="LiveId" clId="{462CA43D-3647-4132-9DED-DB3CCBE88D95}" dt="2020-06-24T23:13:13.324" v="941"/>
          <ac:picMkLst>
            <pc:docMk/>
            <pc:sldMk cId="3776920674" sldId="435"/>
            <ac:picMk id="15" creationId="{8B1909FA-94BE-4190-9ABC-AB39A1BF4181}"/>
          </ac:picMkLst>
        </pc:picChg>
        <pc:picChg chg="add mod">
          <ac:chgData name="" userId="3b99287881d56c4f" providerId="LiveId" clId="{462CA43D-3647-4132-9DED-DB3CCBE88D95}" dt="2020-06-17T03:06:20.832" v="729" actId="1076"/>
          <ac:picMkLst>
            <pc:docMk/>
            <pc:sldMk cId="3776920674" sldId="435"/>
            <ac:picMk id="22" creationId="{B77A04DF-D05B-413D-B287-45B0D342F9EC}"/>
          </ac:picMkLst>
        </pc:picChg>
        <pc:picChg chg="add mod">
          <ac:chgData name="" userId="3b99287881d56c4f" providerId="LiveId" clId="{462CA43D-3647-4132-9DED-DB3CCBE88D95}" dt="2020-06-17T03:05:47.360" v="716" actId="1076"/>
          <ac:picMkLst>
            <pc:docMk/>
            <pc:sldMk cId="3776920674" sldId="435"/>
            <ac:picMk id="1026" creationId="{94E400DF-C959-408C-A148-4D9FAC3F0C5B}"/>
          </ac:picMkLst>
        </pc:picChg>
        <pc:picChg chg="add mod">
          <ac:chgData name="" userId="3b99287881d56c4f" providerId="LiveId" clId="{462CA43D-3647-4132-9DED-DB3CCBE88D95}" dt="2020-06-17T02:55:29.927" v="552" actId="1076"/>
          <ac:picMkLst>
            <pc:docMk/>
            <pc:sldMk cId="3776920674" sldId="435"/>
            <ac:picMk id="1028" creationId="{2D88E893-F5E0-4A80-A209-05AEED93D1CF}"/>
          </ac:picMkLst>
        </pc:picChg>
        <pc:picChg chg="add mod">
          <ac:chgData name="" userId="3b99287881d56c4f" providerId="LiveId" clId="{462CA43D-3647-4132-9DED-DB3CCBE88D95}" dt="2020-06-17T03:06:09.512" v="726" actId="1076"/>
          <ac:picMkLst>
            <pc:docMk/>
            <pc:sldMk cId="3776920674" sldId="435"/>
            <ac:picMk id="1030" creationId="{932A77E7-CC82-4FC7-933C-F06120A9CC05}"/>
          </ac:picMkLst>
        </pc:picChg>
        <pc:picChg chg="add del mod">
          <ac:chgData name="" userId="3b99287881d56c4f" providerId="LiveId" clId="{462CA43D-3647-4132-9DED-DB3CCBE88D95}" dt="2020-06-17T02:55:13.959" v="546"/>
          <ac:picMkLst>
            <pc:docMk/>
            <pc:sldMk cId="3776920674" sldId="435"/>
            <ac:picMk id="1032" creationId="{246400D5-4544-42B8-B7E8-E7E648DABACA}"/>
          </ac:picMkLst>
        </pc:picChg>
        <pc:picChg chg="add mod modCrop">
          <ac:chgData name="" userId="3b99287881d56c4f" providerId="LiveId" clId="{462CA43D-3647-4132-9DED-DB3CCBE88D95}" dt="2020-06-17T02:55:26.663" v="551" actId="1076"/>
          <ac:picMkLst>
            <pc:docMk/>
            <pc:sldMk cId="3776920674" sldId="435"/>
            <ac:picMk id="1034" creationId="{5011EACC-4F53-4C7D-AD66-69A1D599A0F8}"/>
          </ac:picMkLst>
        </pc:picChg>
      </pc:sldChg>
      <pc:sldChg chg="delSp">
        <pc:chgData name="" userId="3b99287881d56c4f" providerId="LiveId" clId="{462CA43D-3647-4132-9DED-DB3CCBE88D95}" dt="2020-06-24T17:51:39.139" v="858" actId="478"/>
        <pc:sldMkLst>
          <pc:docMk/>
          <pc:sldMk cId="3731140722" sldId="440"/>
        </pc:sldMkLst>
        <pc:picChg chg="del">
          <ac:chgData name="" userId="3b99287881d56c4f" providerId="LiveId" clId="{462CA43D-3647-4132-9DED-DB3CCBE88D95}" dt="2020-06-24T17:51:39.139" v="858" actId="478"/>
          <ac:picMkLst>
            <pc:docMk/>
            <pc:sldMk cId="3731140722" sldId="440"/>
            <ac:picMk id="17" creationId="{0DCE278D-0324-D84B-BD9F-201BDC9B034C}"/>
          </ac:picMkLst>
        </pc:picChg>
      </pc:sldChg>
      <pc:sldChg chg="addSp delSp modSp add">
        <pc:chgData name="" userId="3b99287881d56c4f" providerId="LiveId" clId="{462CA43D-3647-4132-9DED-DB3CCBE88D95}" dt="2020-06-24T23:12:46.156" v="934" actId="20577"/>
        <pc:sldMkLst>
          <pc:docMk/>
          <pc:sldMk cId="1270423393" sldId="443"/>
        </pc:sldMkLst>
        <pc:spChg chg="mod">
          <ac:chgData name="" userId="3b99287881d56c4f" providerId="LiveId" clId="{462CA43D-3647-4132-9DED-DB3CCBE88D95}" dt="2020-06-15T06:29:40.724" v="7" actId="6549"/>
          <ac:spMkLst>
            <pc:docMk/>
            <pc:sldMk cId="1270423393" sldId="443"/>
            <ac:spMk id="5" creationId="{2FDC5812-9BDA-4344-97A6-8569986A66E3}"/>
          </ac:spMkLst>
        </pc:spChg>
        <pc:spChg chg="mod">
          <ac:chgData name="" userId="3b99287881d56c4f" providerId="LiveId" clId="{462CA43D-3647-4132-9DED-DB3CCBE88D95}" dt="2020-06-24T23:12:46.156" v="934" actId="20577"/>
          <ac:spMkLst>
            <pc:docMk/>
            <pc:sldMk cId="1270423393" sldId="443"/>
            <ac:spMk id="16" creationId="{A9A939CE-4265-404B-BAC9-5EB021A2A701}"/>
          </ac:spMkLst>
        </pc:spChg>
        <pc:picChg chg="del">
          <ac:chgData name="" userId="3b99287881d56c4f" providerId="LiveId" clId="{462CA43D-3647-4132-9DED-DB3CCBE88D95}" dt="2020-06-24T17:52:03.025" v="869" actId="478"/>
          <ac:picMkLst>
            <pc:docMk/>
            <pc:sldMk cId="1270423393" sldId="443"/>
            <ac:picMk id="11" creationId="{7766543D-CA0F-2442-9530-D5673E9C4C52}"/>
          </ac:picMkLst>
        </pc:picChg>
        <pc:picChg chg="del">
          <ac:chgData name="" userId="3b99287881d56c4f" providerId="LiveId" clId="{462CA43D-3647-4132-9DED-DB3CCBE88D95}" dt="2020-06-15T06:29:45.120" v="10" actId="478"/>
          <ac:picMkLst>
            <pc:docMk/>
            <pc:sldMk cId="1270423393" sldId="443"/>
            <ac:picMk id="28" creationId="{23DF80E2-285C-D24B-B61D-6B2B275AB7D4}"/>
          </ac:picMkLst>
        </pc:picChg>
        <pc:picChg chg="del">
          <ac:chgData name="" userId="3b99287881d56c4f" providerId="LiveId" clId="{462CA43D-3647-4132-9DED-DB3CCBE88D95}" dt="2020-06-15T06:29:46.902" v="13" actId="478"/>
          <ac:picMkLst>
            <pc:docMk/>
            <pc:sldMk cId="1270423393" sldId="443"/>
            <ac:picMk id="30" creationId="{E9711A26-4BA2-5D4D-BBB8-F2C40FD5DD8E}"/>
          </ac:picMkLst>
        </pc:picChg>
        <pc:picChg chg="del">
          <ac:chgData name="" userId="3b99287881d56c4f" providerId="LiveId" clId="{462CA43D-3647-4132-9DED-DB3CCBE88D95}" dt="2020-06-15T06:29:47.345" v="14" actId="478"/>
          <ac:picMkLst>
            <pc:docMk/>
            <pc:sldMk cId="1270423393" sldId="443"/>
            <ac:picMk id="32" creationId="{F1CBA985-1809-5247-9B38-ADC5C6807ED6}"/>
          </ac:picMkLst>
        </pc:picChg>
        <pc:picChg chg="del">
          <ac:chgData name="" userId="3b99287881d56c4f" providerId="LiveId" clId="{462CA43D-3647-4132-9DED-DB3CCBE88D95}" dt="2020-06-15T06:29:45.749" v="11" actId="478"/>
          <ac:picMkLst>
            <pc:docMk/>
            <pc:sldMk cId="1270423393" sldId="443"/>
            <ac:picMk id="34" creationId="{5E2D61F6-50FC-0A42-ABD6-9923141AAB39}"/>
          </ac:picMkLst>
        </pc:picChg>
        <pc:picChg chg="del">
          <ac:chgData name="" userId="3b99287881d56c4f" providerId="LiveId" clId="{462CA43D-3647-4132-9DED-DB3CCBE88D95}" dt="2020-06-15T06:29:46.524" v="12" actId="478"/>
          <ac:picMkLst>
            <pc:docMk/>
            <pc:sldMk cId="1270423393" sldId="443"/>
            <ac:picMk id="36" creationId="{0A0F28E5-9E40-064D-BBEC-4B470D58009F}"/>
          </ac:picMkLst>
        </pc:picChg>
        <pc:picChg chg="del">
          <ac:chgData name="" userId="3b99287881d56c4f" providerId="LiveId" clId="{462CA43D-3647-4132-9DED-DB3CCBE88D95}" dt="2020-06-15T06:29:47.694" v="15" actId="478"/>
          <ac:picMkLst>
            <pc:docMk/>
            <pc:sldMk cId="1270423393" sldId="443"/>
            <ac:picMk id="40" creationId="{1971A5E8-E36D-084F-8A0D-58065846EAAF}"/>
          </ac:picMkLst>
        </pc:picChg>
        <pc:picChg chg="del">
          <ac:chgData name="" userId="3b99287881d56c4f" providerId="LiveId" clId="{462CA43D-3647-4132-9DED-DB3CCBE88D95}" dt="2020-06-15T06:29:44.769" v="9" actId="478"/>
          <ac:picMkLst>
            <pc:docMk/>
            <pc:sldMk cId="1270423393" sldId="443"/>
            <ac:picMk id="48" creationId="{3C43F2CF-B95B-494D-9FAA-EBE7D7FD45B5}"/>
          </ac:picMkLst>
        </pc:picChg>
        <pc:picChg chg="del">
          <ac:chgData name="" userId="3b99287881d56c4f" providerId="LiveId" clId="{462CA43D-3647-4132-9DED-DB3CCBE88D95}" dt="2020-06-15T06:29:44.383" v="8" actId="478"/>
          <ac:picMkLst>
            <pc:docMk/>
            <pc:sldMk cId="1270423393" sldId="443"/>
            <ac:picMk id="56" creationId="{507713F0-0950-5741-A3A4-543723122CF4}"/>
          </ac:picMkLst>
        </pc:picChg>
        <pc:picChg chg="add del mod">
          <ac:chgData name="" userId="3b99287881d56c4f" providerId="LiveId" clId="{462CA43D-3647-4132-9DED-DB3CCBE88D95}" dt="2020-06-15T06:34:32.577" v="46" actId="478"/>
          <ac:picMkLst>
            <pc:docMk/>
            <pc:sldMk cId="1270423393" sldId="443"/>
            <ac:picMk id="2050" creationId="{3B5D9480-A812-440B-8F0B-6155EBC1AA1D}"/>
          </ac:picMkLst>
        </pc:picChg>
        <pc:picChg chg="add mod">
          <ac:chgData name="" userId="3b99287881d56c4f" providerId="LiveId" clId="{462CA43D-3647-4132-9DED-DB3CCBE88D95}" dt="2020-06-15T06:34:04.260" v="37" actId="1076"/>
          <ac:picMkLst>
            <pc:docMk/>
            <pc:sldMk cId="1270423393" sldId="443"/>
            <ac:picMk id="2052" creationId="{4DCA408E-C7B0-4150-97FC-520D766FA967}"/>
          </ac:picMkLst>
        </pc:picChg>
        <pc:picChg chg="add mod">
          <ac:chgData name="" userId="3b99287881d56c4f" providerId="LiveId" clId="{462CA43D-3647-4132-9DED-DB3CCBE88D95}" dt="2020-06-15T06:34:11.980" v="40" actId="1076"/>
          <ac:picMkLst>
            <pc:docMk/>
            <pc:sldMk cId="1270423393" sldId="443"/>
            <ac:picMk id="2054" creationId="{93354B86-F136-428F-A4E0-0CB32C298365}"/>
          </ac:picMkLst>
        </pc:picChg>
        <pc:picChg chg="add mod">
          <ac:chgData name="" userId="3b99287881d56c4f" providerId="LiveId" clId="{462CA43D-3647-4132-9DED-DB3CCBE88D95}" dt="2020-06-15T06:34:10.595" v="39" actId="1076"/>
          <ac:picMkLst>
            <pc:docMk/>
            <pc:sldMk cId="1270423393" sldId="443"/>
            <ac:picMk id="2056" creationId="{553E4F95-A085-47F6-9CB2-E4EAD228FD62}"/>
          </ac:picMkLst>
        </pc:picChg>
        <pc:picChg chg="add mod">
          <ac:chgData name="" userId="3b99287881d56c4f" providerId="LiveId" clId="{462CA43D-3647-4132-9DED-DB3CCBE88D95}" dt="2020-06-15T06:34:30.372" v="45" actId="1076"/>
          <ac:picMkLst>
            <pc:docMk/>
            <pc:sldMk cId="1270423393" sldId="443"/>
            <ac:picMk id="2058" creationId="{3A696335-D72C-474B-9FAF-826D57F34BBC}"/>
          </ac:picMkLst>
        </pc:picChg>
        <pc:picChg chg="add mod">
          <ac:chgData name="" userId="3b99287881d56c4f" providerId="LiveId" clId="{462CA43D-3647-4132-9DED-DB3CCBE88D95}" dt="2020-06-15T06:34:20.268" v="43" actId="1076"/>
          <ac:picMkLst>
            <pc:docMk/>
            <pc:sldMk cId="1270423393" sldId="443"/>
            <ac:picMk id="2060" creationId="{6B0A5DD8-18A0-478C-915F-C96D5D70B710}"/>
          </ac:picMkLst>
        </pc:picChg>
      </pc:sldChg>
      <pc:sldChg chg="add">
        <pc:chgData name="" userId="3b99287881d56c4f" providerId="LiveId" clId="{462CA43D-3647-4132-9DED-DB3CCBE88D95}" dt="2020-06-24T17:59:20.296" v="924"/>
        <pc:sldMkLst>
          <pc:docMk/>
          <pc:sldMk cId="2410168699" sldId="445"/>
        </pc:sldMkLst>
      </pc:sldChg>
      <pc:sldChg chg="addSp delSp modSp add">
        <pc:chgData name="" userId="3b99287881d56c4f" providerId="LiveId" clId="{462CA43D-3647-4132-9DED-DB3CCBE88D95}" dt="2020-06-24T23:16:33.111" v="957" actId="1076"/>
        <pc:sldMkLst>
          <pc:docMk/>
          <pc:sldMk cId="121753143" sldId="447"/>
        </pc:sldMkLst>
        <pc:spChg chg="mod">
          <ac:chgData name="" userId="3b99287881d56c4f" providerId="LiveId" clId="{462CA43D-3647-4132-9DED-DB3CCBE88D95}" dt="2020-06-24T23:16:30.862" v="956" actId="1076"/>
          <ac:spMkLst>
            <pc:docMk/>
            <pc:sldMk cId="121753143" sldId="447"/>
            <ac:spMk id="2" creationId="{A949DCE5-C4C9-764E-9E5D-FE96F1FC90D2}"/>
          </ac:spMkLst>
        </pc:spChg>
        <pc:spChg chg="mod">
          <ac:chgData name="" userId="3b99287881d56c4f" providerId="LiveId" clId="{462CA43D-3647-4132-9DED-DB3CCBE88D95}" dt="2020-06-24T23:13:58.273" v="948" actId="20577"/>
          <ac:spMkLst>
            <pc:docMk/>
            <pc:sldMk cId="121753143" sldId="447"/>
            <ac:spMk id="11" creationId="{E02728C0-8E15-2E4A-A95A-47F036619C2E}"/>
          </ac:spMkLst>
        </pc:spChg>
        <pc:picChg chg="add mod">
          <ac:chgData name="" userId="3b99287881d56c4f" providerId="LiveId" clId="{462CA43D-3647-4132-9DED-DB3CCBE88D95}" dt="2020-06-24T23:16:33.111" v="957" actId="1076"/>
          <ac:picMkLst>
            <pc:docMk/>
            <pc:sldMk cId="121753143" sldId="447"/>
            <ac:picMk id="5" creationId="{8CB23B78-ACC2-40D5-AF45-820BA36245E4}"/>
          </ac:picMkLst>
        </pc:picChg>
        <pc:picChg chg="del">
          <ac:chgData name="" userId="3b99287881d56c4f" providerId="LiveId" clId="{462CA43D-3647-4132-9DED-DB3CCBE88D95}" dt="2020-06-24T23:15:10.635" v="953" actId="478"/>
          <ac:picMkLst>
            <pc:docMk/>
            <pc:sldMk cId="121753143" sldId="447"/>
            <ac:picMk id="6" creationId="{34E98777-9D08-5643-A424-CAF6B6A2279B}"/>
          </ac:picMkLst>
        </pc:picChg>
        <pc:picChg chg="del">
          <ac:chgData name="" userId="3b99287881d56c4f" providerId="LiveId" clId="{462CA43D-3647-4132-9DED-DB3CCBE88D95}" dt="2020-06-24T17:51:54.044" v="865" actId="478"/>
          <ac:picMkLst>
            <pc:docMk/>
            <pc:sldMk cId="121753143" sldId="447"/>
            <ac:picMk id="17" creationId="{0DCE278D-0324-D84B-BD9F-201BDC9B034C}"/>
          </ac:picMkLst>
        </pc:picChg>
      </pc:sldChg>
      <pc:sldChg chg="delSp modSp">
        <pc:chgData name="" userId="3b99287881d56c4f" providerId="LiveId" clId="{462CA43D-3647-4132-9DED-DB3CCBE88D95}" dt="2020-06-24T23:13:40.606" v="943" actId="20577"/>
        <pc:sldMkLst>
          <pc:docMk/>
          <pc:sldMk cId="383769236" sldId="448"/>
        </pc:sldMkLst>
        <pc:spChg chg="mod">
          <ac:chgData name="" userId="3b99287881d56c4f" providerId="LiveId" clId="{462CA43D-3647-4132-9DED-DB3CCBE88D95}" dt="2020-06-24T23:13:40.606" v="943" actId="20577"/>
          <ac:spMkLst>
            <pc:docMk/>
            <pc:sldMk cId="383769236" sldId="448"/>
            <ac:spMk id="18" creationId="{C2ACB6AE-FA11-9E4A-8C50-EA6BFFCD7B86}"/>
          </ac:spMkLst>
        </pc:spChg>
        <pc:picChg chg="del">
          <ac:chgData name="" userId="3b99287881d56c4f" providerId="LiveId" clId="{462CA43D-3647-4132-9DED-DB3CCBE88D95}" dt="2020-06-24T17:51:59.565" v="868" actId="478"/>
          <ac:picMkLst>
            <pc:docMk/>
            <pc:sldMk cId="383769236" sldId="448"/>
            <ac:picMk id="17" creationId="{0DCE278D-0324-D84B-BD9F-201BDC9B034C}"/>
          </ac:picMkLst>
        </pc:picChg>
      </pc:sldChg>
      <pc:sldChg chg="addSp delSp modSp add ord">
        <pc:chgData name="" userId="3b99287881d56c4f" providerId="LiveId" clId="{462CA43D-3647-4132-9DED-DB3CCBE88D95}" dt="2020-06-24T17:53:22.688" v="875"/>
        <pc:sldMkLst>
          <pc:docMk/>
          <pc:sldMk cId="3379713453" sldId="449"/>
        </pc:sldMkLst>
        <pc:spChg chg="add mod">
          <ac:chgData name="" userId="3b99287881d56c4f" providerId="LiveId" clId="{462CA43D-3647-4132-9DED-DB3CCBE88D95}" dt="2020-06-24T17:53:22.688" v="875"/>
          <ac:spMkLst>
            <pc:docMk/>
            <pc:sldMk cId="3379713453" sldId="449"/>
            <ac:spMk id="2" creationId="{9922ECF3-6AF0-4856-A97C-7CEB63604423}"/>
          </ac:spMkLst>
        </pc:spChg>
        <pc:spChg chg="mod">
          <ac:chgData name="" userId="3b99287881d56c4f" providerId="LiveId" clId="{462CA43D-3647-4132-9DED-DB3CCBE88D95}" dt="2020-06-24T17:46:40.665" v="818"/>
          <ac:spMkLst>
            <pc:docMk/>
            <pc:sldMk cId="3379713453" sldId="449"/>
            <ac:spMk id="5" creationId="{2FDC5812-9BDA-4344-97A6-8569986A66E3}"/>
          </ac:spMkLst>
        </pc:spChg>
        <pc:picChg chg="del">
          <ac:chgData name="" userId="3b99287881d56c4f" providerId="LiveId" clId="{462CA43D-3647-4132-9DED-DB3CCBE88D95}" dt="2020-06-24T17:50:43.201" v="832" actId="478"/>
          <ac:picMkLst>
            <pc:docMk/>
            <pc:sldMk cId="3379713453" sldId="449"/>
            <ac:picMk id="4" creationId="{BF80AAA3-A0FC-924E-BF17-B2D2B919914F}"/>
          </ac:picMkLst>
        </pc:picChg>
      </pc:sldChg>
      <pc:sldChg chg="delSp modSp add">
        <pc:chgData name="" userId="3b99287881d56c4f" providerId="LiveId" clId="{462CA43D-3647-4132-9DED-DB3CCBE88D95}" dt="2020-06-24T17:53:26.899" v="877"/>
        <pc:sldMkLst>
          <pc:docMk/>
          <pc:sldMk cId="1243837636" sldId="450"/>
        </pc:sldMkLst>
        <pc:spChg chg="mod">
          <ac:chgData name="" userId="3b99287881d56c4f" providerId="LiveId" clId="{462CA43D-3647-4132-9DED-DB3CCBE88D95}" dt="2020-06-24T17:53:26.899" v="877"/>
          <ac:spMkLst>
            <pc:docMk/>
            <pc:sldMk cId="1243837636" sldId="450"/>
            <ac:spMk id="2" creationId="{9922ECF3-6AF0-4856-A97C-7CEB63604423}"/>
          </ac:spMkLst>
        </pc:spChg>
        <pc:spChg chg="mod">
          <ac:chgData name="" userId="3b99287881d56c4f" providerId="LiveId" clId="{462CA43D-3647-4132-9DED-DB3CCBE88D95}" dt="2020-06-24T17:50:35.524" v="830"/>
          <ac:spMkLst>
            <pc:docMk/>
            <pc:sldMk cId="1243837636" sldId="450"/>
            <ac:spMk id="5" creationId="{2FDC5812-9BDA-4344-97A6-8569986A66E3}"/>
          </ac:spMkLst>
        </pc:spChg>
        <pc:picChg chg="del">
          <ac:chgData name="" userId="3b99287881d56c4f" providerId="LiveId" clId="{462CA43D-3647-4132-9DED-DB3CCBE88D95}" dt="2020-06-24T17:50:37.120" v="831" actId="478"/>
          <ac:picMkLst>
            <pc:docMk/>
            <pc:sldMk cId="1243837636" sldId="450"/>
            <ac:picMk id="4" creationId="{BF80AAA3-A0FC-924E-BF17-B2D2B919914F}"/>
          </ac:picMkLst>
        </pc:picChg>
      </pc:sldChg>
      <pc:sldChg chg="addSp delSp modSp add">
        <pc:chgData name="" userId="3b99287881d56c4f" providerId="LiveId" clId="{462CA43D-3647-4132-9DED-DB3CCBE88D95}" dt="2020-06-24T17:53:29.693" v="879"/>
        <pc:sldMkLst>
          <pc:docMk/>
          <pc:sldMk cId="3053935247" sldId="451"/>
        </pc:sldMkLst>
        <pc:spChg chg="mod">
          <ac:chgData name="" userId="3b99287881d56c4f" providerId="LiveId" clId="{462CA43D-3647-4132-9DED-DB3CCBE88D95}" dt="2020-06-24T17:50:13.664" v="827"/>
          <ac:spMkLst>
            <pc:docMk/>
            <pc:sldMk cId="3053935247" sldId="451"/>
            <ac:spMk id="5" creationId="{2FDC5812-9BDA-4344-97A6-8569986A66E3}"/>
          </ac:spMkLst>
        </pc:spChg>
        <pc:spChg chg="add mod">
          <ac:chgData name="" userId="3b99287881d56c4f" providerId="LiveId" clId="{462CA43D-3647-4132-9DED-DB3CCBE88D95}" dt="2020-06-24T17:53:29.693" v="879"/>
          <ac:spMkLst>
            <pc:docMk/>
            <pc:sldMk cId="3053935247" sldId="451"/>
            <ac:spMk id="15" creationId="{3166F057-5FE1-4972-89AD-18E2991B0D8D}"/>
          </ac:spMkLst>
        </pc:spChg>
        <pc:spChg chg="del">
          <ac:chgData name="" userId="3b99287881d56c4f" providerId="LiveId" clId="{462CA43D-3647-4132-9DED-DB3CCBE88D95}" dt="2020-06-24T17:49:20.185" v="822" actId="478"/>
          <ac:spMkLst>
            <pc:docMk/>
            <pc:sldMk cId="3053935247" sldId="451"/>
            <ac:spMk id="26" creationId="{09E420C5-9865-7842-9313-971A85AAFC7A}"/>
          </ac:spMkLst>
        </pc:spChg>
        <pc:spChg chg="del">
          <ac:chgData name="" userId="3b99287881d56c4f" providerId="LiveId" clId="{462CA43D-3647-4132-9DED-DB3CCBE88D95}" dt="2020-06-24T17:49:20.185" v="822" actId="478"/>
          <ac:spMkLst>
            <pc:docMk/>
            <pc:sldMk cId="3053935247" sldId="451"/>
            <ac:spMk id="27" creationId="{219B64CA-FCC5-5F49-8BDA-FCB4E2262322}"/>
          </ac:spMkLst>
        </pc:spChg>
        <pc:spChg chg="del">
          <ac:chgData name="" userId="3b99287881d56c4f" providerId="LiveId" clId="{462CA43D-3647-4132-9DED-DB3CCBE88D95}" dt="2020-06-24T17:49:20.185" v="822" actId="478"/>
          <ac:spMkLst>
            <pc:docMk/>
            <pc:sldMk cId="3053935247" sldId="451"/>
            <ac:spMk id="28" creationId="{EDA04317-81E6-6A42-805E-B7DD397B31B2}"/>
          </ac:spMkLst>
        </pc:spChg>
        <pc:spChg chg="del">
          <ac:chgData name="" userId="3b99287881d56c4f" providerId="LiveId" clId="{462CA43D-3647-4132-9DED-DB3CCBE88D95}" dt="2020-06-24T17:49:20.185" v="822" actId="478"/>
          <ac:spMkLst>
            <pc:docMk/>
            <pc:sldMk cId="3053935247" sldId="451"/>
            <ac:spMk id="29" creationId="{5FC16CFA-4AD6-9F40-99A2-F8DD0BFE7DF8}"/>
          </ac:spMkLst>
        </pc:spChg>
        <pc:picChg chg="del">
          <ac:chgData name="" userId="3b99287881d56c4f" providerId="LiveId" clId="{462CA43D-3647-4132-9DED-DB3CCBE88D95}" dt="2020-06-24T17:49:20.185" v="822" actId="478"/>
          <ac:picMkLst>
            <pc:docMk/>
            <pc:sldMk cId="3053935247" sldId="451"/>
            <ac:picMk id="3" creationId="{821A5A81-3BCA-C84E-8F96-55492ADA1280}"/>
          </ac:picMkLst>
        </pc:picChg>
        <pc:picChg chg="del">
          <ac:chgData name="" userId="3b99287881d56c4f" providerId="LiveId" clId="{462CA43D-3647-4132-9DED-DB3CCBE88D95}" dt="2020-06-24T17:52:39.050" v="873" actId="478"/>
          <ac:picMkLst>
            <pc:docMk/>
            <pc:sldMk cId="3053935247" sldId="451"/>
            <ac:picMk id="4" creationId="{BF80AAA3-A0FC-924E-BF17-B2D2B919914F}"/>
          </ac:picMkLst>
        </pc:picChg>
        <pc:picChg chg="del">
          <ac:chgData name="" userId="3b99287881d56c4f" providerId="LiveId" clId="{462CA43D-3647-4132-9DED-DB3CCBE88D95}" dt="2020-06-24T17:49:20.185" v="822" actId="478"/>
          <ac:picMkLst>
            <pc:docMk/>
            <pc:sldMk cId="3053935247" sldId="451"/>
            <ac:picMk id="10" creationId="{B9831242-E5B1-EC48-A449-65F0A2A532A8}"/>
          </ac:picMkLst>
        </pc:picChg>
        <pc:picChg chg="del">
          <ac:chgData name="" userId="3b99287881d56c4f" providerId="LiveId" clId="{462CA43D-3647-4132-9DED-DB3CCBE88D95}" dt="2020-06-24T17:49:20.185" v="822" actId="478"/>
          <ac:picMkLst>
            <pc:docMk/>
            <pc:sldMk cId="3053935247" sldId="451"/>
            <ac:picMk id="14" creationId="{9A8C67B3-B0AF-B842-8EBD-1059D7AB8D81}"/>
          </ac:picMkLst>
        </pc:picChg>
        <pc:picChg chg="del">
          <ac:chgData name="" userId="3b99287881d56c4f" providerId="LiveId" clId="{462CA43D-3647-4132-9DED-DB3CCBE88D95}" dt="2020-06-24T17:49:20.185" v="822" actId="478"/>
          <ac:picMkLst>
            <pc:docMk/>
            <pc:sldMk cId="3053935247" sldId="451"/>
            <ac:picMk id="18" creationId="{88FBAF9C-3A31-7845-9C89-07499987EA68}"/>
          </ac:picMkLst>
        </pc:picChg>
        <pc:picChg chg="del">
          <ac:chgData name="" userId="3b99287881d56c4f" providerId="LiveId" clId="{462CA43D-3647-4132-9DED-DB3CCBE88D95}" dt="2020-06-24T17:49:20.185" v="822" actId="478"/>
          <ac:picMkLst>
            <pc:docMk/>
            <pc:sldMk cId="3053935247" sldId="451"/>
            <ac:picMk id="22" creationId="{C878F093-F1DE-AF49-8BD4-758558FA173D}"/>
          </ac:picMkLst>
        </pc:picChg>
      </pc:sldChg>
      <pc:sldChg chg="delSp modSp add">
        <pc:chgData name="" userId="3b99287881d56c4f" providerId="LiveId" clId="{462CA43D-3647-4132-9DED-DB3CCBE88D95}" dt="2020-06-24T17:57:21.871" v="922" actId="478"/>
        <pc:sldMkLst>
          <pc:docMk/>
          <pc:sldMk cId="917189169" sldId="452"/>
        </pc:sldMkLst>
        <pc:spChg chg="mod">
          <ac:chgData name="" userId="3b99287881d56c4f" providerId="LiveId" clId="{462CA43D-3647-4132-9DED-DB3CCBE88D95}" dt="2020-06-24T17:57:12.558" v="917" actId="20577"/>
          <ac:spMkLst>
            <pc:docMk/>
            <pc:sldMk cId="917189169" sldId="452"/>
            <ac:spMk id="6" creationId="{6369BF47-4F9D-A24B-8809-9A00DB158E14}"/>
          </ac:spMkLst>
        </pc:spChg>
        <pc:spChg chg="del">
          <ac:chgData name="" userId="3b99287881d56c4f" providerId="LiveId" clId="{462CA43D-3647-4132-9DED-DB3CCBE88D95}" dt="2020-06-24T17:57:21.871" v="922" actId="478"/>
          <ac:spMkLst>
            <pc:docMk/>
            <pc:sldMk cId="917189169" sldId="452"/>
            <ac:spMk id="8" creationId="{F2944196-0144-CC43-9C72-A1A0E292C316}"/>
          </ac:spMkLst>
        </pc:spChg>
        <pc:spChg chg="del">
          <ac:chgData name="" userId="3b99287881d56c4f" providerId="LiveId" clId="{462CA43D-3647-4132-9DED-DB3CCBE88D95}" dt="2020-06-24T17:57:17.071" v="919" actId="478"/>
          <ac:spMkLst>
            <pc:docMk/>
            <pc:sldMk cId="917189169" sldId="452"/>
            <ac:spMk id="16" creationId="{40832B7B-6E72-5F46-8532-29ABA731C06F}"/>
          </ac:spMkLst>
        </pc:spChg>
        <pc:spChg chg="del">
          <ac:chgData name="" userId="3b99287881d56c4f" providerId="LiveId" clId="{462CA43D-3647-4132-9DED-DB3CCBE88D95}" dt="2020-06-24T17:57:20.204" v="921" actId="478"/>
          <ac:spMkLst>
            <pc:docMk/>
            <pc:sldMk cId="917189169" sldId="452"/>
            <ac:spMk id="17" creationId="{0F36C35E-7CCB-684B-8F8C-1E2B3BE4443E}"/>
          </ac:spMkLst>
        </pc:spChg>
        <pc:spChg chg="del">
          <ac:chgData name="" userId="3b99287881d56c4f" providerId="LiveId" clId="{462CA43D-3647-4132-9DED-DB3CCBE88D95}" dt="2020-06-24T17:57:18.925" v="920" actId="478"/>
          <ac:spMkLst>
            <pc:docMk/>
            <pc:sldMk cId="917189169" sldId="452"/>
            <ac:spMk id="21" creationId="{B5003EDA-4167-2C45-8F42-A1B82D0BAF63}"/>
          </ac:spMkLst>
        </pc:spChg>
        <pc:spChg chg="del">
          <ac:chgData name="" userId="3b99287881d56c4f" providerId="LiveId" clId="{462CA43D-3647-4132-9DED-DB3CCBE88D95}" dt="2020-06-24T17:57:18.925" v="920" actId="478"/>
          <ac:spMkLst>
            <pc:docMk/>
            <pc:sldMk cId="917189169" sldId="452"/>
            <ac:spMk id="22" creationId="{9640FB83-577B-2845-9F43-CEC123256991}"/>
          </ac:spMkLst>
        </pc:spChg>
        <pc:spChg chg="del">
          <ac:chgData name="" userId="3b99287881d56c4f" providerId="LiveId" clId="{462CA43D-3647-4132-9DED-DB3CCBE88D95}" dt="2020-06-24T17:57:18.925" v="920" actId="478"/>
          <ac:spMkLst>
            <pc:docMk/>
            <pc:sldMk cId="917189169" sldId="452"/>
            <ac:spMk id="23" creationId="{41731609-62AC-DA44-AF7A-139E3FE0B1BD}"/>
          </ac:spMkLst>
        </pc:spChg>
        <pc:spChg chg="del">
          <ac:chgData name="" userId="3b99287881d56c4f" providerId="LiveId" clId="{462CA43D-3647-4132-9DED-DB3CCBE88D95}" dt="2020-06-24T17:57:18.925" v="920" actId="478"/>
          <ac:spMkLst>
            <pc:docMk/>
            <pc:sldMk cId="917189169" sldId="452"/>
            <ac:spMk id="24" creationId="{119277F1-F3F2-2C4C-88D0-C60EA5DA5536}"/>
          </ac:spMkLst>
        </pc:spChg>
        <pc:spChg chg="del">
          <ac:chgData name="" userId="3b99287881d56c4f" providerId="LiveId" clId="{462CA43D-3647-4132-9DED-DB3CCBE88D95}" dt="2020-06-24T17:57:18.925" v="920" actId="478"/>
          <ac:spMkLst>
            <pc:docMk/>
            <pc:sldMk cId="917189169" sldId="452"/>
            <ac:spMk id="25" creationId="{90CADAE2-FCE4-E847-A74D-18F42F28BACA}"/>
          </ac:spMkLst>
        </pc:spChg>
        <pc:spChg chg="del">
          <ac:chgData name="" userId="3b99287881d56c4f" providerId="LiveId" clId="{462CA43D-3647-4132-9DED-DB3CCBE88D95}" dt="2020-06-24T17:57:18.925" v="920" actId="478"/>
          <ac:spMkLst>
            <pc:docMk/>
            <pc:sldMk cId="917189169" sldId="452"/>
            <ac:spMk id="26" creationId="{0BAB37C7-0476-0F47-9D94-5BD9892C9595}"/>
          </ac:spMkLst>
        </pc:spChg>
        <pc:spChg chg="del">
          <ac:chgData name="" userId="3b99287881d56c4f" providerId="LiveId" clId="{462CA43D-3647-4132-9DED-DB3CCBE88D95}" dt="2020-06-24T17:57:18.925" v="920" actId="478"/>
          <ac:spMkLst>
            <pc:docMk/>
            <pc:sldMk cId="917189169" sldId="452"/>
            <ac:spMk id="27" creationId="{5FE9AD8C-CA55-9B40-AE0E-E455FA336FA7}"/>
          </ac:spMkLst>
        </pc:spChg>
        <pc:spChg chg="del">
          <ac:chgData name="" userId="3b99287881d56c4f" providerId="LiveId" clId="{462CA43D-3647-4132-9DED-DB3CCBE88D95}" dt="2020-06-24T17:57:18.925" v="920" actId="478"/>
          <ac:spMkLst>
            <pc:docMk/>
            <pc:sldMk cId="917189169" sldId="452"/>
            <ac:spMk id="28" creationId="{F0D370F9-0A6C-C547-8B7C-EA025A7C18BA}"/>
          </ac:spMkLst>
        </pc:spChg>
        <pc:spChg chg="del">
          <ac:chgData name="" userId="3b99287881d56c4f" providerId="LiveId" clId="{462CA43D-3647-4132-9DED-DB3CCBE88D95}" dt="2020-06-24T17:57:18.925" v="920" actId="478"/>
          <ac:spMkLst>
            <pc:docMk/>
            <pc:sldMk cId="917189169" sldId="452"/>
            <ac:spMk id="29" creationId="{DD10BEBB-B3C2-2845-87C1-67E840BBF9C0}"/>
          </ac:spMkLst>
        </pc:spChg>
        <pc:spChg chg="del">
          <ac:chgData name="" userId="3b99287881d56c4f" providerId="LiveId" clId="{462CA43D-3647-4132-9DED-DB3CCBE88D95}" dt="2020-06-24T17:57:18.925" v="920" actId="478"/>
          <ac:spMkLst>
            <pc:docMk/>
            <pc:sldMk cId="917189169" sldId="452"/>
            <ac:spMk id="30" creationId="{D4B0856E-BC8D-0347-BCB3-F5F3494D5784}"/>
          </ac:spMkLst>
        </pc:spChg>
        <pc:spChg chg="del">
          <ac:chgData name="" userId="3b99287881d56c4f" providerId="LiveId" clId="{462CA43D-3647-4132-9DED-DB3CCBE88D95}" dt="2020-06-24T17:57:18.925" v="920" actId="478"/>
          <ac:spMkLst>
            <pc:docMk/>
            <pc:sldMk cId="917189169" sldId="452"/>
            <ac:spMk id="31" creationId="{62C6F22C-89F7-2040-8DE0-122BFE1C64D3}"/>
          </ac:spMkLst>
        </pc:spChg>
        <pc:spChg chg="del">
          <ac:chgData name="" userId="3b99287881d56c4f" providerId="LiveId" clId="{462CA43D-3647-4132-9DED-DB3CCBE88D95}" dt="2020-06-24T17:57:18.925" v="920" actId="478"/>
          <ac:spMkLst>
            <pc:docMk/>
            <pc:sldMk cId="917189169" sldId="452"/>
            <ac:spMk id="32" creationId="{23657C8B-D654-D94C-8F8E-9E8E5BACA5CC}"/>
          </ac:spMkLst>
        </pc:spChg>
        <pc:spChg chg="del">
          <ac:chgData name="" userId="3b99287881d56c4f" providerId="LiveId" clId="{462CA43D-3647-4132-9DED-DB3CCBE88D95}" dt="2020-06-24T17:57:18.925" v="920" actId="478"/>
          <ac:spMkLst>
            <pc:docMk/>
            <pc:sldMk cId="917189169" sldId="452"/>
            <ac:spMk id="33" creationId="{7B04F41D-DAB1-5A4F-957D-6C81EC265657}"/>
          </ac:spMkLst>
        </pc:spChg>
        <pc:spChg chg="del">
          <ac:chgData name="" userId="3b99287881d56c4f" providerId="LiveId" clId="{462CA43D-3647-4132-9DED-DB3CCBE88D95}" dt="2020-06-24T17:57:18.925" v="920" actId="478"/>
          <ac:spMkLst>
            <pc:docMk/>
            <pc:sldMk cId="917189169" sldId="452"/>
            <ac:spMk id="34" creationId="{40CD9180-D04C-4F4B-9C79-1C1308FA27CE}"/>
          </ac:spMkLst>
        </pc:spChg>
        <pc:spChg chg="del">
          <ac:chgData name="" userId="3b99287881d56c4f" providerId="LiveId" clId="{462CA43D-3647-4132-9DED-DB3CCBE88D95}" dt="2020-06-24T17:57:15.532" v="918" actId="478"/>
          <ac:spMkLst>
            <pc:docMk/>
            <pc:sldMk cId="917189169" sldId="452"/>
            <ac:spMk id="55" creationId="{68608099-7F62-0C44-A81E-97EEE376D4F9}"/>
          </ac:spMkLst>
        </pc:spChg>
        <pc:spChg chg="del">
          <ac:chgData name="" userId="3b99287881d56c4f" providerId="LiveId" clId="{462CA43D-3647-4132-9DED-DB3CCBE88D95}" dt="2020-06-24T17:57:15.532" v="918" actId="478"/>
          <ac:spMkLst>
            <pc:docMk/>
            <pc:sldMk cId="917189169" sldId="452"/>
            <ac:spMk id="56" creationId="{23FC46A0-2630-BF41-9970-AED14717AE33}"/>
          </ac:spMkLst>
        </pc:spChg>
        <pc:spChg chg="del">
          <ac:chgData name="" userId="3b99287881d56c4f" providerId="LiveId" clId="{462CA43D-3647-4132-9DED-DB3CCBE88D95}" dt="2020-06-24T17:57:15.532" v="918" actId="478"/>
          <ac:spMkLst>
            <pc:docMk/>
            <pc:sldMk cId="917189169" sldId="452"/>
            <ac:spMk id="57" creationId="{13FE5128-1DC8-4046-81EE-FE70BDAADE4A}"/>
          </ac:spMkLst>
        </pc:spChg>
        <pc:spChg chg="del">
          <ac:chgData name="" userId="3b99287881d56c4f" providerId="LiveId" clId="{462CA43D-3647-4132-9DED-DB3CCBE88D95}" dt="2020-06-24T17:57:15.532" v="918" actId="478"/>
          <ac:spMkLst>
            <pc:docMk/>
            <pc:sldMk cId="917189169" sldId="452"/>
            <ac:spMk id="58" creationId="{8382BDEA-DE2E-1844-9B70-A77C4D0AF6EE}"/>
          </ac:spMkLst>
        </pc:spChg>
        <pc:spChg chg="del">
          <ac:chgData name="" userId="3b99287881d56c4f" providerId="LiveId" clId="{462CA43D-3647-4132-9DED-DB3CCBE88D95}" dt="2020-06-24T17:57:15.532" v="918" actId="478"/>
          <ac:spMkLst>
            <pc:docMk/>
            <pc:sldMk cId="917189169" sldId="452"/>
            <ac:spMk id="59" creationId="{593BC182-63B5-964C-85CE-20281312F46F}"/>
          </ac:spMkLst>
        </pc:spChg>
        <pc:spChg chg="del">
          <ac:chgData name="" userId="3b99287881d56c4f" providerId="LiveId" clId="{462CA43D-3647-4132-9DED-DB3CCBE88D95}" dt="2020-06-24T17:57:15.532" v="918" actId="478"/>
          <ac:spMkLst>
            <pc:docMk/>
            <pc:sldMk cId="917189169" sldId="452"/>
            <ac:spMk id="60" creationId="{94554B62-0DBE-5840-B727-94B98B0E6A2F}"/>
          </ac:spMkLst>
        </pc:spChg>
        <pc:spChg chg="del">
          <ac:chgData name="" userId="3b99287881d56c4f" providerId="LiveId" clId="{462CA43D-3647-4132-9DED-DB3CCBE88D95}" dt="2020-06-24T17:57:15.532" v="918" actId="478"/>
          <ac:spMkLst>
            <pc:docMk/>
            <pc:sldMk cId="917189169" sldId="452"/>
            <ac:spMk id="61" creationId="{E0EA8174-BC42-8544-AAFC-5F37402B32BD}"/>
          </ac:spMkLst>
        </pc:spChg>
        <pc:spChg chg="del">
          <ac:chgData name="" userId="3b99287881d56c4f" providerId="LiveId" clId="{462CA43D-3647-4132-9DED-DB3CCBE88D95}" dt="2020-06-24T17:57:15.532" v="918" actId="478"/>
          <ac:spMkLst>
            <pc:docMk/>
            <pc:sldMk cId="917189169" sldId="452"/>
            <ac:spMk id="92" creationId="{8D8667E0-D0DC-BF48-B706-5FD78EC64FC9}"/>
          </ac:spMkLst>
        </pc:spChg>
        <pc:spChg chg="del">
          <ac:chgData name="" userId="3b99287881d56c4f" providerId="LiveId" clId="{462CA43D-3647-4132-9DED-DB3CCBE88D95}" dt="2020-06-24T17:57:18.925" v="920" actId="478"/>
          <ac:spMkLst>
            <pc:docMk/>
            <pc:sldMk cId="917189169" sldId="452"/>
            <ac:spMk id="93" creationId="{A31ADEB3-F7AA-554C-958A-ABAF0C8DFF95}"/>
          </ac:spMkLst>
        </pc:spChg>
        <pc:picChg chg="del">
          <ac:chgData name="" userId="3b99287881d56c4f" providerId="LiveId" clId="{462CA43D-3647-4132-9DED-DB3CCBE88D95}" dt="2020-06-24T17:57:18.925" v="920" actId="478"/>
          <ac:picMkLst>
            <pc:docMk/>
            <pc:sldMk cId="917189169" sldId="452"/>
            <ac:picMk id="19" creationId="{9F19529C-A31F-674A-A33E-CBAEB73F43CC}"/>
          </ac:picMkLst>
        </pc:picChg>
        <pc:picChg chg="del">
          <ac:chgData name="" userId="3b99287881d56c4f" providerId="LiveId" clId="{462CA43D-3647-4132-9DED-DB3CCBE88D95}" dt="2020-06-24T17:57:15.532" v="918" actId="478"/>
          <ac:picMkLst>
            <pc:docMk/>
            <pc:sldMk cId="917189169" sldId="452"/>
            <ac:picMk id="20" creationId="{AA636A69-938A-4E4D-BD0F-A423AA98FFBA}"/>
          </ac:picMkLst>
        </pc:picChg>
        <pc:cxnChg chg="del">
          <ac:chgData name="" userId="3b99287881d56c4f" providerId="LiveId" clId="{462CA43D-3647-4132-9DED-DB3CCBE88D95}" dt="2020-06-24T17:57:18.925" v="920" actId="478"/>
          <ac:cxnSpMkLst>
            <pc:docMk/>
            <pc:sldMk cId="917189169" sldId="452"/>
            <ac:cxnSpMk id="35" creationId="{31FBC9C6-87F0-114E-9EEC-C8CA7DA58710}"/>
          </ac:cxnSpMkLst>
        </pc:cxnChg>
        <pc:cxnChg chg="del">
          <ac:chgData name="" userId="3b99287881d56c4f" providerId="LiveId" clId="{462CA43D-3647-4132-9DED-DB3CCBE88D95}" dt="2020-06-24T17:57:18.925" v="920" actId="478"/>
          <ac:cxnSpMkLst>
            <pc:docMk/>
            <pc:sldMk cId="917189169" sldId="452"/>
            <ac:cxnSpMk id="40" creationId="{66D79641-20B8-C343-8C04-B91FF0641788}"/>
          </ac:cxnSpMkLst>
        </pc:cxnChg>
        <pc:cxnChg chg="del">
          <ac:chgData name="" userId="3b99287881d56c4f" providerId="LiveId" clId="{462CA43D-3647-4132-9DED-DB3CCBE88D95}" dt="2020-06-24T17:57:18.925" v="920" actId="478"/>
          <ac:cxnSpMkLst>
            <pc:docMk/>
            <pc:sldMk cId="917189169" sldId="452"/>
            <ac:cxnSpMk id="42" creationId="{CB855BFC-06A2-924E-9605-3B8B189C9A5C}"/>
          </ac:cxnSpMkLst>
        </pc:cxnChg>
        <pc:cxnChg chg="del">
          <ac:chgData name="" userId="3b99287881d56c4f" providerId="LiveId" clId="{462CA43D-3647-4132-9DED-DB3CCBE88D95}" dt="2020-06-24T17:57:18.925" v="920" actId="478"/>
          <ac:cxnSpMkLst>
            <pc:docMk/>
            <pc:sldMk cId="917189169" sldId="452"/>
            <ac:cxnSpMk id="44" creationId="{82B3E260-CD15-A544-8C45-1A6B47242BC9}"/>
          </ac:cxnSpMkLst>
        </pc:cxnChg>
        <pc:cxnChg chg="del">
          <ac:chgData name="" userId="3b99287881d56c4f" providerId="LiveId" clId="{462CA43D-3647-4132-9DED-DB3CCBE88D95}" dt="2020-06-24T17:57:18.925" v="920" actId="478"/>
          <ac:cxnSpMkLst>
            <pc:docMk/>
            <pc:sldMk cId="917189169" sldId="452"/>
            <ac:cxnSpMk id="45" creationId="{CDC54826-74A2-8442-A055-E8861724C18C}"/>
          </ac:cxnSpMkLst>
        </pc:cxnChg>
        <pc:cxnChg chg="del">
          <ac:chgData name="" userId="3b99287881d56c4f" providerId="LiveId" clId="{462CA43D-3647-4132-9DED-DB3CCBE88D95}" dt="2020-06-24T17:57:18.925" v="920" actId="478"/>
          <ac:cxnSpMkLst>
            <pc:docMk/>
            <pc:sldMk cId="917189169" sldId="452"/>
            <ac:cxnSpMk id="47" creationId="{78F8C7F8-A51F-444C-97DD-962537AF4131}"/>
          </ac:cxnSpMkLst>
        </pc:cxnChg>
        <pc:cxnChg chg="del">
          <ac:chgData name="" userId="3b99287881d56c4f" providerId="LiveId" clId="{462CA43D-3647-4132-9DED-DB3CCBE88D95}" dt="2020-06-24T17:57:18.925" v="920" actId="478"/>
          <ac:cxnSpMkLst>
            <pc:docMk/>
            <pc:sldMk cId="917189169" sldId="452"/>
            <ac:cxnSpMk id="48" creationId="{88977134-67D3-6F42-B1E9-131C5336712C}"/>
          </ac:cxnSpMkLst>
        </pc:cxnChg>
        <pc:cxnChg chg="del">
          <ac:chgData name="" userId="3b99287881d56c4f" providerId="LiveId" clId="{462CA43D-3647-4132-9DED-DB3CCBE88D95}" dt="2020-06-24T17:57:18.925" v="920" actId="478"/>
          <ac:cxnSpMkLst>
            <pc:docMk/>
            <pc:sldMk cId="917189169" sldId="452"/>
            <ac:cxnSpMk id="49" creationId="{74162BDE-ADD0-0742-9FB4-BED2FD96F4C2}"/>
          </ac:cxnSpMkLst>
        </pc:cxnChg>
        <pc:cxnChg chg="del">
          <ac:chgData name="" userId="3b99287881d56c4f" providerId="LiveId" clId="{462CA43D-3647-4132-9DED-DB3CCBE88D95}" dt="2020-06-24T17:57:18.925" v="920" actId="478"/>
          <ac:cxnSpMkLst>
            <pc:docMk/>
            <pc:sldMk cId="917189169" sldId="452"/>
            <ac:cxnSpMk id="50" creationId="{351F8B1B-3992-0940-ABCF-19145C4150F5}"/>
          </ac:cxnSpMkLst>
        </pc:cxnChg>
        <pc:cxnChg chg="del">
          <ac:chgData name="" userId="3b99287881d56c4f" providerId="LiveId" clId="{462CA43D-3647-4132-9DED-DB3CCBE88D95}" dt="2020-06-24T17:57:18.925" v="920" actId="478"/>
          <ac:cxnSpMkLst>
            <pc:docMk/>
            <pc:sldMk cId="917189169" sldId="452"/>
            <ac:cxnSpMk id="51" creationId="{7972D3E4-E70D-0146-962C-0361299CA46F}"/>
          </ac:cxnSpMkLst>
        </pc:cxnChg>
        <pc:cxnChg chg="del">
          <ac:chgData name="" userId="3b99287881d56c4f" providerId="LiveId" clId="{462CA43D-3647-4132-9DED-DB3CCBE88D95}" dt="2020-06-24T17:57:18.925" v="920" actId="478"/>
          <ac:cxnSpMkLst>
            <pc:docMk/>
            <pc:sldMk cId="917189169" sldId="452"/>
            <ac:cxnSpMk id="52" creationId="{53FDFDDF-0B02-B445-8562-FC085AC70EBF}"/>
          </ac:cxnSpMkLst>
        </pc:cxnChg>
        <pc:cxnChg chg="del">
          <ac:chgData name="" userId="3b99287881d56c4f" providerId="LiveId" clId="{462CA43D-3647-4132-9DED-DB3CCBE88D95}" dt="2020-06-24T17:57:18.925" v="920" actId="478"/>
          <ac:cxnSpMkLst>
            <pc:docMk/>
            <pc:sldMk cId="917189169" sldId="452"/>
            <ac:cxnSpMk id="53" creationId="{F238081A-0279-8E4D-86CE-F67DC182F00E}"/>
          </ac:cxnSpMkLst>
        </pc:cxnChg>
        <pc:cxnChg chg="del">
          <ac:chgData name="" userId="3b99287881d56c4f" providerId="LiveId" clId="{462CA43D-3647-4132-9DED-DB3CCBE88D95}" dt="2020-06-24T17:57:15.532" v="918" actId="478"/>
          <ac:cxnSpMkLst>
            <pc:docMk/>
            <pc:sldMk cId="917189169" sldId="452"/>
            <ac:cxnSpMk id="69" creationId="{828383DC-B2D0-964B-823B-03F94339BAEB}"/>
          </ac:cxnSpMkLst>
        </pc:cxnChg>
        <pc:cxnChg chg="del">
          <ac:chgData name="" userId="3b99287881d56c4f" providerId="LiveId" clId="{462CA43D-3647-4132-9DED-DB3CCBE88D95}" dt="2020-06-24T17:57:15.532" v="918" actId="478"/>
          <ac:cxnSpMkLst>
            <pc:docMk/>
            <pc:sldMk cId="917189169" sldId="452"/>
            <ac:cxnSpMk id="72" creationId="{F6CC8B9D-FB05-0445-A51E-0E8BB34F735A}"/>
          </ac:cxnSpMkLst>
        </pc:cxnChg>
        <pc:cxnChg chg="del">
          <ac:chgData name="" userId="3b99287881d56c4f" providerId="LiveId" clId="{462CA43D-3647-4132-9DED-DB3CCBE88D95}" dt="2020-06-24T17:57:15.532" v="918" actId="478"/>
          <ac:cxnSpMkLst>
            <pc:docMk/>
            <pc:sldMk cId="917189169" sldId="452"/>
            <ac:cxnSpMk id="81" creationId="{0D32B3E7-3ED2-5146-891A-130E55D12A4F}"/>
          </ac:cxnSpMkLst>
        </pc:cxnChg>
        <pc:cxnChg chg="del">
          <ac:chgData name="" userId="3b99287881d56c4f" providerId="LiveId" clId="{462CA43D-3647-4132-9DED-DB3CCBE88D95}" dt="2020-06-24T17:57:15.532" v="918" actId="478"/>
          <ac:cxnSpMkLst>
            <pc:docMk/>
            <pc:sldMk cId="917189169" sldId="452"/>
            <ac:cxnSpMk id="83" creationId="{61050750-6E14-074A-80DE-AE0B08FA60F0}"/>
          </ac:cxnSpMkLst>
        </pc:cxnChg>
        <pc:cxnChg chg="del">
          <ac:chgData name="" userId="3b99287881d56c4f" providerId="LiveId" clId="{462CA43D-3647-4132-9DED-DB3CCBE88D95}" dt="2020-06-24T17:57:18.925" v="920" actId="478"/>
          <ac:cxnSpMkLst>
            <pc:docMk/>
            <pc:sldMk cId="917189169" sldId="452"/>
            <ac:cxnSpMk id="88" creationId="{EF817C42-0CB1-5E44-AFD5-95589537C952}"/>
          </ac:cxnSpMkLst>
        </pc:cxnChg>
        <pc:cxnChg chg="del">
          <ac:chgData name="" userId="3b99287881d56c4f" providerId="LiveId" clId="{462CA43D-3647-4132-9DED-DB3CCBE88D95}" dt="2020-06-24T17:57:15.532" v="918" actId="478"/>
          <ac:cxnSpMkLst>
            <pc:docMk/>
            <pc:sldMk cId="917189169" sldId="452"/>
            <ac:cxnSpMk id="89" creationId="{11EAE169-C92B-104A-9AFF-9F979892A3BF}"/>
          </ac:cxnSpMkLst>
        </pc:cxnChg>
      </pc:sldChg>
      <pc:sldChg chg="addSp delSp modSp add">
        <pc:chgData name="" userId="3b99287881d56c4f" providerId="LiveId" clId="{462CA43D-3647-4132-9DED-DB3CCBE88D95}" dt="2020-06-25T00:03:14.684" v="1204" actId="20577"/>
        <pc:sldMkLst>
          <pc:docMk/>
          <pc:sldMk cId="2185160976" sldId="453"/>
        </pc:sldMkLst>
        <pc:spChg chg="mod">
          <ac:chgData name="" userId="3b99287881d56c4f" providerId="LiveId" clId="{462CA43D-3647-4132-9DED-DB3CCBE88D95}" dt="2020-06-25T00:03:14.684" v="1204" actId="20577"/>
          <ac:spMkLst>
            <pc:docMk/>
            <pc:sldMk cId="2185160976" sldId="453"/>
            <ac:spMk id="4" creationId="{90DED2CD-9744-6842-B3CE-F450BDC62CF8}"/>
          </ac:spMkLst>
        </pc:spChg>
        <pc:spChg chg="add mod">
          <ac:chgData name="" userId="3b99287881d56c4f" providerId="LiveId" clId="{462CA43D-3647-4132-9DED-DB3CCBE88D95}" dt="2020-06-24T23:51:55.479" v="1099" actId="1036"/>
          <ac:spMkLst>
            <pc:docMk/>
            <pc:sldMk cId="2185160976" sldId="453"/>
            <ac:spMk id="6" creationId="{023C428E-B5F3-4151-8DB2-FB3B3BAE7D24}"/>
          </ac:spMkLst>
        </pc:spChg>
        <pc:spChg chg="del">
          <ac:chgData name="" userId="3b99287881d56c4f" providerId="LiveId" clId="{462CA43D-3647-4132-9DED-DB3CCBE88D95}" dt="2020-06-24T23:37:01.500" v="1014" actId="478"/>
          <ac:spMkLst>
            <pc:docMk/>
            <pc:sldMk cId="2185160976" sldId="453"/>
            <ac:spMk id="10" creationId="{C03212C1-FFD1-9A4E-A697-F4974BC93D94}"/>
          </ac:spMkLst>
        </pc:spChg>
        <pc:spChg chg="del">
          <ac:chgData name="" userId="3b99287881d56c4f" providerId="LiveId" clId="{462CA43D-3647-4132-9DED-DB3CCBE88D95}" dt="2020-06-24T23:37:10.547" v="1017" actId="478"/>
          <ac:spMkLst>
            <pc:docMk/>
            <pc:sldMk cId="2185160976" sldId="453"/>
            <ac:spMk id="11" creationId="{ACF67D1B-B4C3-A64D-8319-605B8DCAA7C5}"/>
          </ac:spMkLst>
        </pc:spChg>
        <pc:spChg chg="mod">
          <ac:chgData name="" userId="3b99287881d56c4f" providerId="LiveId" clId="{462CA43D-3647-4132-9DED-DB3CCBE88D95}" dt="2020-06-24T23:52:25.729" v="1105" actId="1076"/>
          <ac:spMkLst>
            <pc:docMk/>
            <pc:sldMk cId="2185160976" sldId="453"/>
            <ac:spMk id="13" creationId="{D9ED8ACE-00C4-0E42-9E73-DE6354E3D459}"/>
          </ac:spMkLst>
        </pc:spChg>
        <pc:spChg chg="mod">
          <ac:chgData name="" userId="3b99287881d56c4f" providerId="LiveId" clId="{462CA43D-3647-4132-9DED-DB3CCBE88D95}" dt="2020-06-24T23:51:00.320" v="1087" actId="1076"/>
          <ac:spMkLst>
            <pc:docMk/>
            <pc:sldMk cId="2185160976" sldId="453"/>
            <ac:spMk id="14" creationId="{30450657-DF44-B040-A534-15AAE0147790}"/>
          </ac:spMkLst>
        </pc:spChg>
        <pc:spChg chg="add mod">
          <ac:chgData name="" userId="3b99287881d56c4f" providerId="LiveId" clId="{462CA43D-3647-4132-9DED-DB3CCBE88D95}" dt="2020-06-24T23:51:58.756" v="1100" actId="1036"/>
          <ac:spMkLst>
            <pc:docMk/>
            <pc:sldMk cId="2185160976" sldId="453"/>
            <ac:spMk id="15" creationId="{5CDAE865-E5B6-4A91-8A59-4A961FBD1F0E}"/>
          </ac:spMkLst>
        </pc:spChg>
        <pc:spChg chg="mod">
          <ac:chgData name="" userId="3b99287881d56c4f" providerId="LiveId" clId="{462CA43D-3647-4132-9DED-DB3CCBE88D95}" dt="2020-06-24T23:54:06.216" v="1138" actId="1076"/>
          <ac:spMkLst>
            <pc:docMk/>
            <pc:sldMk cId="2185160976" sldId="453"/>
            <ac:spMk id="18" creationId="{C2ACB6AE-FA11-9E4A-8C50-EA6BFFCD7B86}"/>
          </ac:spMkLst>
        </pc:spChg>
        <pc:spChg chg="add mod">
          <ac:chgData name="" userId="3b99287881d56c4f" providerId="LiveId" clId="{462CA43D-3647-4132-9DED-DB3CCBE88D95}" dt="2020-06-24T23:52:55.225" v="1114" actId="1076"/>
          <ac:spMkLst>
            <pc:docMk/>
            <pc:sldMk cId="2185160976" sldId="453"/>
            <ac:spMk id="20" creationId="{86418F96-EF3A-4498-9C20-6B832CF841EF}"/>
          </ac:spMkLst>
        </pc:spChg>
        <pc:spChg chg="add mod">
          <ac:chgData name="" userId="3b99287881d56c4f" providerId="LiveId" clId="{462CA43D-3647-4132-9DED-DB3CCBE88D95}" dt="2020-06-24T23:53:16.760" v="1127" actId="20577"/>
          <ac:spMkLst>
            <pc:docMk/>
            <pc:sldMk cId="2185160976" sldId="453"/>
            <ac:spMk id="21" creationId="{F9B38699-556E-4393-8028-A2A396D4AEDF}"/>
          </ac:spMkLst>
        </pc:spChg>
        <pc:graphicFrameChg chg="add mod modGraphic">
          <ac:chgData name="" userId="3b99287881d56c4f" providerId="LiveId" clId="{462CA43D-3647-4132-9DED-DB3CCBE88D95}" dt="2020-06-24T23:44:14.425" v="1063" actId="1076"/>
          <ac:graphicFrameMkLst>
            <pc:docMk/>
            <pc:sldMk cId="2185160976" sldId="453"/>
            <ac:graphicFrameMk id="17" creationId="{FC161483-8C13-4006-B9DF-6F7D246B49C2}"/>
          </ac:graphicFrameMkLst>
        </pc:graphicFrameChg>
        <pc:graphicFrameChg chg="add mod modGraphic">
          <ac:chgData name="" userId="3b99287881d56c4f" providerId="LiveId" clId="{462CA43D-3647-4132-9DED-DB3CCBE88D95}" dt="2020-06-24T23:46:31.604" v="1079" actId="14100"/>
          <ac:graphicFrameMkLst>
            <pc:docMk/>
            <pc:sldMk cId="2185160976" sldId="453"/>
            <ac:graphicFrameMk id="19" creationId="{58E63005-3B69-4C50-98B4-712371E69F0A}"/>
          </ac:graphicFrameMkLst>
        </pc:graphicFrameChg>
        <pc:picChg chg="add mod ord">
          <ac:chgData name="" userId="3b99287881d56c4f" providerId="LiveId" clId="{462CA43D-3647-4132-9DED-DB3CCBE88D95}" dt="2020-06-24T23:52:59.850" v="1117" actId="1076"/>
          <ac:picMkLst>
            <pc:docMk/>
            <pc:sldMk cId="2185160976" sldId="453"/>
            <ac:picMk id="3" creationId="{4E29754A-22FC-4ABC-B1E6-655D173F3D61}"/>
          </ac:picMkLst>
        </pc:picChg>
        <pc:picChg chg="del">
          <ac:chgData name="" userId="3b99287881d56c4f" providerId="LiveId" clId="{462CA43D-3647-4132-9DED-DB3CCBE88D95}" dt="2020-06-24T23:37:11.172" v="1018" actId="478"/>
          <ac:picMkLst>
            <pc:docMk/>
            <pc:sldMk cId="2185160976" sldId="453"/>
            <ac:picMk id="5" creationId="{527B262F-6029-CA4D-9E7E-A2A4492A0ED8}"/>
          </ac:picMkLst>
        </pc:picChg>
        <pc:picChg chg="del">
          <ac:chgData name="" userId="3b99287881d56c4f" providerId="LiveId" clId="{462CA43D-3647-4132-9DED-DB3CCBE88D95}" dt="2020-06-24T23:36:57.822" v="1013" actId="478"/>
          <ac:picMkLst>
            <pc:docMk/>
            <pc:sldMk cId="2185160976" sldId="453"/>
            <ac:picMk id="9" creationId="{AE4D9FF3-8A1C-4D4D-BA06-B2714041B441}"/>
          </ac:picMkLst>
        </pc:picChg>
      </pc:sldChg>
      <pc:sldChg chg="delSp modSp add">
        <pc:chgData name="" userId="3b99287881d56c4f" providerId="LiveId" clId="{462CA43D-3647-4132-9DED-DB3CCBE88D95}" dt="2020-06-25T00:12:50.828" v="1224" actId="20577"/>
        <pc:sldMkLst>
          <pc:docMk/>
          <pc:sldMk cId="2330611127" sldId="454"/>
        </pc:sldMkLst>
        <pc:spChg chg="mod">
          <ac:chgData name="" userId="3b99287881d56c4f" providerId="LiveId" clId="{462CA43D-3647-4132-9DED-DB3CCBE88D95}" dt="2020-06-25T00:12:32.361" v="1217" actId="6549"/>
          <ac:spMkLst>
            <pc:docMk/>
            <pc:sldMk cId="2330611127" sldId="454"/>
            <ac:spMk id="4" creationId="{90DED2CD-9744-6842-B3CE-F450BDC62CF8}"/>
          </ac:spMkLst>
        </pc:spChg>
        <pc:spChg chg="del mod">
          <ac:chgData name="" userId="3b99287881d56c4f" providerId="LiveId" clId="{462CA43D-3647-4132-9DED-DB3CCBE88D95}" dt="2020-06-25T00:12:39.861" v="1220" actId="478"/>
          <ac:spMkLst>
            <pc:docMk/>
            <pc:sldMk cId="2330611127" sldId="454"/>
            <ac:spMk id="7" creationId="{D4F74BBA-FCCA-4F59-B7A4-0EBE3C1AE273}"/>
          </ac:spMkLst>
        </pc:spChg>
        <pc:spChg chg="del mod">
          <ac:chgData name="" userId="3b99287881d56c4f" providerId="LiveId" clId="{462CA43D-3647-4132-9DED-DB3CCBE88D95}" dt="2020-06-25T00:12:38.350" v="1219" actId="478"/>
          <ac:spMkLst>
            <pc:docMk/>
            <pc:sldMk cId="2330611127" sldId="454"/>
            <ac:spMk id="8" creationId="{4E70A265-CFAA-4A30-B29E-E723B5AFF5F2}"/>
          </ac:spMkLst>
        </pc:spChg>
        <pc:spChg chg="mod">
          <ac:chgData name="" userId="3b99287881d56c4f" providerId="LiveId" clId="{462CA43D-3647-4132-9DED-DB3CCBE88D95}" dt="2020-06-25T00:12:50.828" v="1224" actId="20577"/>
          <ac:spMkLst>
            <pc:docMk/>
            <pc:sldMk cId="2330611127" sldId="454"/>
            <ac:spMk id="10" creationId="{557D9D52-A409-F743-86B1-F9C1ED448B60}"/>
          </ac:spMkLst>
        </pc:spChg>
      </pc:sldChg>
      <pc:sldChg chg="delSp modSp add ord">
        <pc:chgData name="" userId="3b99287881d56c4f" providerId="LiveId" clId="{462CA43D-3647-4132-9DED-DB3CCBE88D95}" dt="2020-06-25T00:12:36.302" v="1218"/>
        <pc:sldMkLst>
          <pc:docMk/>
          <pc:sldMk cId="142433644" sldId="455"/>
        </pc:sldMkLst>
        <pc:spChg chg="mod">
          <ac:chgData name="" userId="3b99287881d56c4f" providerId="LiveId" clId="{462CA43D-3647-4132-9DED-DB3CCBE88D95}" dt="2020-06-25T00:12:20.946" v="1214" actId="6549"/>
          <ac:spMkLst>
            <pc:docMk/>
            <pc:sldMk cId="142433644" sldId="455"/>
            <ac:spMk id="4" creationId="{90DED2CD-9744-6842-B3CE-F450BDC62CF8}"/>
          </ac:spMkLst>
        </pc:spChg>
        <pc:spChg chg="del">
          <ac:chgData name="" userId="3b99287881d56c4f" providerId="LiveId" clId="{462CA43D-3647-4132-9DED-DB3CCBE88D95}" dt="2020-06-25T00:12:25.742" v="1216" actId="478"/>
          <ac:spMkLst>
            <pc:docMk/>
            <pc:sldMk cId="142433644" sldId="455"/>
            <ac:spMk id="7" creationId="{D4F74BBA-FCCA-4F59-B7A4-0EBE3C1AE273}"/>
          </ac:spMkLst>
        </pc:spChg>
        <pc:spChg chg="del">
          <ac:chgData name="" userId="3b99287881d56c4f" providerId="LiveId" clId="{462CA43D-3647-4132-9DED-DB3CCBE88D95}" dt="2020-06-25T00:12:24.571" v="1215" actId="478"/>
          <ac:spMkLst>
            <pc:docMk/>
            <pc:sldMk cId="142433644" sldId="455"/>
            <ac:spMk id="8" creationId="{4E70A265-CFAA-4A30-B29E-E723B5AFF5F2}"/>
          </ac:spMkLst>
        </pc:spChg>
      </pc:sldChg>
      <pc:sldChg chg="add del">
        <pc:chgData name="" userId="3b99287881d56c4f" providerId="LiveId" clId="{462CA43D-3647-4132-9DED-DB3CCBE88D95}" dt="2020-06-26T11:19:05.723" v="1236" actId="2696"/>
        <pc:sldMkLst>
          <pc:docMk/>
          <pc:sldMk cId="1052760879" sldId="469"/>
        </pc:sldMkLst>
      </pc:sldChg>
      <pc:sldChg chg="addSp modSp add">
        <pc:chgData name="" userId="3b99287881d56c4f" providerId="LiveId" clId="{462CA43D-3647-4132-9DED-DB3CCBE88D95}" dt="2020-06-26T12:03:25.632" v="1355" actId="403"/>
        <pc:sldMkLst>
          <pc:docMk/>
          <pc:sldMk cId="2551907884" sldId="469"/>
        </pc:sldMkLst>
        <pc:spChg chg="add mod">
          <ac:chgData name="" userId="3b99287881d56c4f" providerId="LiveId" clId="{462CA43D-3647-4132-9DED-DB3CCBE88D95}" dt="2020-06-26T11:29:36.765" v="1335" actId="1076"/>
          <ac:spMkLst>
            <pc:docMk/>
            <pc:sldMk cId="2551907884" sldId="469"/>
            <ac:spMk id="2" creationId="{BB354D8C-4D10-4225-8F98-10CB7CFB9541}"/>
          </ac:spMkLst>
        </pc:spChg>
        <pc:spChg chg="add mod">
          <ac:chgData name="" userId="3b99287881d56c4f" providerId="LiveId" clId="{462CA43D-3647-4132-9DED-DB3CCBE88D95}" dt="2020-06-26T11:29:39.685" v="1336" actId="1076"/>
          <ac:spMkLst>
            <pc:docMk/>
            <pc:sldMk cId="2551907884" sldId="469"/>
            <ac:spMk id="3" creationId="{45FA3491-A7C0-4ABF-93CC-F4BA2AFADFE0}"/>
          </ac:spMkLst>
        </pc:spChg>
        <pc:spChg chg="mod">
          <ac:chgData name="" userId="3b99287881d56c4f" providerId="LiveId" clId="{462CA43D-3647-4132-9DED-DB3CCBE88D95}" dt="2020-06-26T12:03:25.632" v="1355" actId="403"/>
          <ac:spMkLst>
            <pc:docMk/>
            <pc:sldMk cId="2551907884" sldId="469"/>
            <ac:spMk id="5" creationId="{4E37F0E2-A711-CC48-B5C7-D0984A539196}"/>
          </ac:spMkLst>
        </pc:spChg>
      </pc:sldChg>
      <pc:sldChg chg="modSp add del">
        <pc:chgData name="" userId="3b99287881d56c4f" providerId="LiveId" clId="{462CA43D-3647-4132-9DED-DB3CCBE88D95}" dt="2020-06-26T12:02:20.490" v="1347" actId="2696"/>
        <pc:sldMkLst>
          <pc:docMk/>
          <pc:sldMk cId="2460836485" sldId="470"/>
        </pc:sldMkLst>
        <pc:spChg chg="mod">
          <ac:chgData name="" userId="3b99287881d56c4f" providerId="LiveId" clId="{462CA43D-3647-4132-9DED-DB3CCBE88D95}" dt="2020-06-26T12:00:40.176" v="1342" actId="403"/>
          <ac:spMkLst>
            <pc:docMk/>
            <pc:sldMk cId="2460836485" sldId="470"/>
            <ac:spMk id="5" creationId="{4E37F0E2-A711-CC48-B5C7-D0984A539196}"/>
          </ac:spMkLst>
        </pc:spChg>
      </pc:sldChg>
    </pc:docChg>
  </pc:docChgLst>
  <pc:docChgLst>
    <pc:chgData userId="3b99287881d56c4f" providerId="LiveId" clId="{9FFD0880-D9E3-4C7F-A73A-DE25208D3473}"/>
    <pc:docChg chg="custSel addSld modSld">
      <pc:chgData name="" userId="3b99287881d56c4f" providerId="LiveId" clId="{9FFD0880-D9E3-4C7F-A73A-DE25208D3473}" dt="2020-05-26T23:35:57.789" v="27" actId="931"/>
      <pc:docMkLst>
        <pc:docMk/>
      </pc:docMkLst>
      <pc:sldChg chg="delSp modSp add modNotesTx">
        <pc:chgData name="" userId="3b99287881d56c4f" providerId="LiveId" clId="{9FFD0880-D9E3-4C7F-A73A-DE25208D3473}" dt="2020-04-22T14:39:32.536" v="23" actId="6549"/>
        <pc:sldMkLst>
          <pc:docMk/>
          <pc:sldMk cId="3731140722" sldId="440"/>
        </pc:sldMkLst>
        <pc:spChg chg="mod">
          <ac:chgData name="" userId="3b99287881d56c4f" providerId="LiveId" clId="{9FFD0880-D9E3-4C7F-A73A-DE25208D3473}" dt="2020-04-22T14:39:26.220" v="21"/>
          <ac:spMkLst>
            <pc:docMk/>
            <pc:sldMk cId="3731140722" sldId="440"/>
            <ac:spMk id="4" creationId="{90DED2CD-9744-6842-B3CE-F450BDC62CF8}"/>
          </ac:spMkLst>
        </pc:spChg>
        <pc:graphicFrameChg chg="del">
          <ac:chgData name="" userId="3b99287881d56c4f" providerId="LiveId" clId="{9FFD0880-D9E3-4C7F-A73A-DE25208D3473}" dt="2020-04-22T14:39:28.964" v="22" actId="478"/>
          <ac:graphicFrameMkLst>
            <pc:docMk/>
            <pc:sldMk cId="3731140722" sldId="440"/>
            <ac:graphicFrameMk id="8" creationId="{B0C41C53-92B3-764D-BECE-85443578BEF0}"/>
          </ac:graphicFrameMkLst>
        </pc:graphicFrameChg>
      </pc:sldChg>
      <pc:sldChg chg="addSp delSp modSp add">
        <pc:chgData name="" userId="3b99287881d56c4f" providerId="LiveId" clId="{9FFD0880-D9E3-4C7F-A73A-DE25208D3473}" dt="2020-05-26T23:35:57.789" v="27" actId="931"/>
        <pc:sldMkLst>
          <pc:docMk/>
          <pc:sldMk cId="1433010094" sldId="441"/>
        </pc:sldMkLst>
        <pc:spChg chg="del">
          <ac:chgData name="" userId="3b99287881d56c4f" providerId="LiveId" clId="{9FFD0880-D9E3-4C7F-A73A-DE25208D3473}" dt="2020-05-26T23:35:50.309" v="25" actId="478"/>
          <ac:spMkLst>
            <pc:docMk/>
            <pc:sldMk cId="1433010094" sldId="441"/>
            <ac:spMk id="2" creationId="{616615A5-08E5-41EA-906D-9EA91314A8CD}"/>
          </ac:spMkLst>
        </pc:spChg>
        <pc:spChg chg="del">
          <ac:chgData name="" userId="3b99287881d56c4f" providerId="LiveId" clId="{9FFD0880-D9E3-4C7F-A73A-DE25208D3473}" dt="2020-05-26T23:35:51.575" v="26" actId="478"/>
          <ac:spMkLst>
            <pc:docMk/>
            <pc:sldMk cId="1433010094" sldId="441"/>
            <ac:spMk id="3" creationId="{C8189B5A-F59D-48AF-BF32-2FB7CD2035DF}"/>
          </ac:spMkLst>
        </pc:spChg>
        <pc:picChg chg="add mod">
          <ac:chgData name="" userId="3b99287881d56c4f" providerId="LiveId" clId="{9FFD0880-D9E3-4C7F-A73A-DE25208D3473}" dt="2020-05-26T23:35:57.789" v="27" actId="931"/>
          <ac:picMkLst>
            <pc:docMk/>
            <pc:sldMk cId="1433010094" sldId="441"/>
            <ac:picMk id="5" creationId="{0C06CB48-6CAD-48A2-9CC0-E6DC2662566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77E1EBB8-1A30-744F-9829-846F04EC9E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4F9D360-A28B-A44F-84F0-AFA4CBA911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FA8A9-3E9C-754C-B268-323C72DAAB40}" type="datetimeFigureOut">
              <a:rPr kumimoji="1" lang="zh-TW" altLang="en-US" smtClean="0"/>
              <a:t>2020/7/17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0CF5772-8AF3-3A44-B85E-892D0F6B9E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90DEF22-CCA9-1D45-A9DE-A3A83DAA82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93A5B-B40F-344C-8FA9-F29ACAE6931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89756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F918F-2709-C542-9DE4-56351870F655}" type="datetimeFigureOut">
              <a:rPr kumimoji="1" lang="zh-TW" altLang="en-US" smtClean="0"/>
              <a:t>2020/7/17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87FB5-4EDC-E940-A934-BA9C63663AF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58343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0740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5288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1820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7184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01738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375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8283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2226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5521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9696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1774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7502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1860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49773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039386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29919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6353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76796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539969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1734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95473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8826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912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2571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2782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0334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6581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298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9386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9246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7FB5-4EDC-E940-A934-BA9C63663AFC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2779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0437A-A139-7F4B-8025-D66182672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297F26D-3040-D343-A6AC-DCB635E1B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0209B3-5F81-8248-AF16-2ACFD053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F08D8-E49E-DB41-93C2-697E4EF91457}" type="datetime1">
              <a:rPr kumimoji="1" lang="zh-TW" altLang="en-US" smtClean="0"/>
              <a:t>2020/7/17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593747-65B7-1E41-854E-8921BE8C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EB2007-F6F2-464A-B8C2-7E6B642C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4379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A20DD9-AF69-EF48-A0B2-B9385AEF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9EB88B-0291-5B4F-9F93-307D18A3B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4D165-483C-1A48-BE91-D09BD5CFB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F74FF-3CE3-0A47-B969-EFF5C6AC1111}" type="datetime1">
              <a:rPr kumimoji="1" lang="zh-TW" altLang="en-US" smtClean="0"/>
              <a:t>2020/7/17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8AD7F8-B50E-8F43-85BE-48DD66753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B99E79-5898-D14D-A04A-1ABB66EF4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750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160D3E4-E4DF-704E-8524-8926B2B157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A54BFA-EBAC-2446-AC7C-04047BB1E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87A96E-A76F-2A4C-9DFE-199145FBA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751C-0F53-7840-958E-4BD626FF8371}" type="datetime1">
              <a:rPr kumimoji="1" lang="zh-TW" altLang="en-US" smtClean="0"/>
              <a:t>2020/7/17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B9A9F0-86E5-D940-B0D1-D9DED168E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EBE624-99F8-924A-B2B0-3A596FCD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1818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F039CD-CEC1-8042-A973-50DE2E85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02404E-011C-3A45-8FE0-5D6CAECA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C5D968-4A65-8248-B5AC-69E0F3C7A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6D7CC-15A6-9442-BEF7-B6DF82F06DAA}" type="datetime1">
              <a:rPr kumimoji="1" lang="zh-TW" altLang="en-US" smtClean="0"/>
              <a:t>2020/7/17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F2616B-39E4-FB43-8CA2-AA7559868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CFB4E0-88AB-1947-AA76-43C62931C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1461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AE3A9-137B-BD49-997F-EF5870527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4937E3-EB01-5348-8E2D-84F2D3F11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D95E01-138E-D34A-8525-F5178B60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DB223-835E-0740-918A-7FB4B8EAE8BE}" type="datetime1">
              <a:rPr kumimoji="1" lang="zh-TW" altLang="en-US" smtClean="0"/>
              <a:t>2020/7/17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B04FB1-A7E6-3F45-8254-91670BFB5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7140EC-BA34-8C4E-946C-21F5CD90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2876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C057FE-1209-694B-B4B9-9B8BF2D8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F1EB28-DFA6-2C45-8505-366616D937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8F76CDF-087A-9D4C-B780-4C94F6E3D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FD09FD-388A-FB4A-AB45-A91D05983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17C-F8BD-894F-A327-27D3A5594D81}" type="datetime1">
              <a:rPr kumimoji="1" lang="zh-TW" altLang="en-US" smtClean="0"/>
              <a:t>2020/7/17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1516037-89DA-0443-ACDB-4806641F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B1C2B7-3073-EE4E-83C3-CA028975C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4234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0943C5-70B6-EE46-9771-EAD324AB9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EC1212E-E222-4546-A25F-B28456F68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521564D-82C5-4048-A4E1-05E65B134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EDBCB8-CD49-CE4C-BF7F-F3A2F4170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0D4C39B-5556-8C41-B749-4E7B96BAF8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A7152F5-E3A4-1F4E-A82F-61500CDB3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7032-C1E8-4146-93D2-982ECED6C31C}" type="datetime1">
              <a:rPr kumimoji="1" lang="zh-TW" altLang="en-US" smtClean="0"/>
              <a:t>2020/7/17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0825C2E-C8C2-EF43-9FA0-AD345C36E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3E40FF8-286B-EA4C-8DAA-CFE61F2A2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5972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D53BC1-5618-5D47-8575-943C581D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B09EE98-5A43-7F49-AFE3-5501D9315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54BB-247E-3842-A00A-31C6498544C8}" type="datetime1">
              <a:rPr kumimoji="1" lang="zh-TW" altLang="en-US" smtClean="0"/>
              <a:t>2020/7/17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39960E1-8371-4B4D-9081-EDB2B9EB2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312AEE8-E363-0649-9C00-696340A9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21192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5BD92FA-0E7A-3545-83BE-A3847B88C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6292A-18DF-B649-85EE-4D170073D37F}" type="datetime1">
              <a:rPr kumimoji="1" lang="zh-TW" altLang="en-US" smtClean="0"/>
              <a:t>2020/7/17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56B02BD-2C31-EF45-83CB-B741403E0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7D1363-0E36-A04D-A20D-F69C380D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2031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92D21C-CD09-C741-98FF-69FB33B3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FEFDEA-8723-CB43-9B9C-239A8162C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A2B96CF-75BD-F748-96DF-36DB2F72B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A78C98-D522-8C42-A4C0-241FB4814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F80C-D30B-A340-9BB4-E6210B419423}" type="datetime1">
              <a:rPr kumimoji="1" lang="zh-TW" altLang="en-US" smtClean="0"/>
              <a:t>2020/7/17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9EB7513-A7C7-C24E-9D88-C66E03CA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C3428E0-DEC8-9444-BB16-38651928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0643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B39AF-D5E7-AF46-ABEE-F98469AD4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014889A-3FBB-5648-A8AE-AB702D908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793D4A-35FC-8249-B516-032E24389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C81F44F-F495-224B-BBA2-BA70B410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22C8E-0E40-914A-8E58-623E32F219E4}" type="datetime1">
              <a:rPr kumimoji="1" lang="zh-TW" altLang="en-US" smtClean="0"/>
              <a:t>2020/7/17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42E4A40-6AEE-2744-88B0-2ED751D1A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C2A533-92F7-B842-A5CE-5533CCCCA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0855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6FFCEA4-60F8-694E-85D0-9569D331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2B45FCD-8F65-514F-83B7-AAC0B7A95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F42D73-FFC7-3E4F-BB7B-81614E44C5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2B187-8807-8241-97C2-FD8E42787E2E}" type="datetime1">
              <a:rPr kumimoji="1" lang="zh-TW" altLang="en-US" smtClean="0"/>
              <a:t>2020/7/17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F97B5A-0B15-6047-852B-6E3E6FA05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58A69F-5892-5A4A-8217-9571D49B0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BFB5B-1AC9-144E-8100-02B0DB15517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972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andas.pydata.org/pandas-docs/stable/index.html" TargetMode="External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tiff"/><Relationship Id="rId5" Type="http://schemas.openxmlformats.org/officeDocument/2006/relationships/hyperlink" Target="https://matplotlib.org/" TargetMode="Externa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tiff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2DCEC527-55A3-A24F-8F9D-3265CE18C829}"/>
              </a:ext>
            </a:extLst>
          </p:cNvPr>
          <p:cNvSpPr/>
          <p:nvPr/>
        </p:nvSpPr>
        <p:spPr>
          <a:xfrm>
            <a:off x="3545467" y="3982606"/>
            <a:ext cx="493115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李育名</a:t>
            </a:r>
            <a:endParaRPr lang="en-US" altLang="zh-CN" sz="3600" kern="0" dirty="0">
              <a:solidFill>
                <a:srgbClr val="000000"/>
              </a:solidFill>
              <a:latin typeface="Times New Roman" panose="02020603050405020304" pitchFamily="18" charset="0"/>
              <a:ea typeface="標楷體" panose="02010601000101010101" pitchFamily="2" charset="-120"/>
            </a:endParaRP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amrmm1997@gmail.com</a:t>
            </a: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rPr>
              <a:t>7/17</a:t>
            </a:r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/2020</a:t>
            </a:r>
            <a:endParaRPr lang="zh-TW" altLang="en-US" sz="3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395301C-7C6D-DC47-AB5B-522E89DD5F1A}"/>
              </a:ext>
            </a:extLst>
          </p:cNvPr>
          <p:cNvSpPr/>
          <p:nvPr/>
        </p:nvSpPr>
        <p:spPr>
          <a:xfrm>
            <a:off x="2255845" y="621325"/>
            <a:ext cx="7680308" cy="3093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(IV)</a:t>
            </a:r>
          </a:p>
          <a:p>
            <a:pPr marL="571500" indent="-571500">
              <a:buFontTx/>
              <a:buChar char="-"/>
            </a:pP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</a:p>
          <a:p>
            <a:pPr marL="571500" indent="-571500">
              <a:buFontTx/>
              <a:buChar char="-"/>
            </a:pP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endParaRPr kumimoji="1"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259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Indexing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98493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A70F816-428A-2447-B503-60DEB0385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000" y="3429000"/>
            <a:ext cx="3441700" cy="1612900"/>
          </a:xfrm>
          <a:prstGeom prst="rect">
            <a:avLst/>
          </a:prstGeom>
        </p:spPr>
      </p:pic>
      <p:sp>
        <p:nvSpPr>
          <p:cNvPr id="14" name="向右箭號 13">
            <a:extLst>
              <a:ext uri="{FF2B5EF4-FFF2-40B4-BE49-F238E27FC236}">
                <a16:creationId xmlns:a16="http://schemas.microsoft.com/office/drawing/2014/main" id="{F1024B3B-B68F-1F49-B271-4CC77D1A0F1D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AD0B400-FAF6-5D44-A3ED-8337D87FC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274" y="2998667"/>
            <a:ext cx="3489078" cy="3032701"/>
          </a:xfrm>
          <a:prstGeom prst="rect">
            <a:avLst/>
          </a:prstGeom>
        </p:spPr>
      </p:pic>
      <p:pic>
        <p:nvPicPr>
          <p:cNvPr id="4" name="圖片 3" descr="一張含有 物件, 時鐘, 球, 黑暗 的圖片&#10;&#10;自動產生的描述">
            <a:extLst>
              <a:ext uri="{FF2B5EF4-FFF2-40B4-BE49-F238E27FC236}">
                <a16:creationId xmlns:a16="http://schemas.microsoft.com/office/drawing/2014/main" id="{BCFF66B8-A482-4342-999E-42476663DE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0000" y="2547911"/>
            <a:ext cx="4216400" cy="635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60DD657-9441-BE49-A765-E47258B13E29}"/>
              </a:ext>
            </a:extLst>
          </p:cNvPr>
          <p:cNvSpPr txBox="1"/>
          <p:nvPr/>
        </p:nvSpPr>
        <p:spPr>
          <a:xfrm>
            <a:off x="183378" y="756000"/>
            <a:ext cx="5691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Indexing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a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for retrieving one or more columns either with a single value or sequence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B9CD541-8698-A44E-A4A0-CB6D3C5377BC}"/>
              </a:ext>
            </a:extLst>
          </p:cNvPr>
          <p:cNvSpPr txBox="1"/>
          <p:nvPr/>
        </p:nvSpPr>
        <p:spPr>
          <a:xfrm>
            <a:off x="6840000" y="5126578"/>
            <a:ext cx="6559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columns:</a:t>
            </a:r>
          </a:p>
          <a:p>
            <a:pPr marL="285750" indent="-285750">
              <a:buFont typeface="Symbol" pitchFamily="2" charset="2"/>
              <a:buChar char="Þ"/>
            </a:pP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df2[['birthyear',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'height']]</a:t>
            </a:r>
          </a:p>
        </p:txBody>
      </p:sp>
    </p:spTree>
    <p:extLst>
      <p:ext uri="{BB962C8B-B14F-4D97-AF65-F5344CB8AC3E}">
        <p14:creationId xmlns:p14="http://schemas.microsoft.com/office/powerpoint/2010/main" val="219784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Indexing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4613BE7-6B59-D048-9575-FBBE48426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000" y="2543552"/>
            <a:ext cx="2984500" cy="1485900"/>
          </a:xfrm>
          <a:prstGeom prst="rect">
            <a:avLst/>
          </a:prstGeom>
        </p:spPr>
      </p:pic>
      <p:sp>
        <p:nvSpPr>
          <p:cNvPr id="14" name="向右箭號 13">
            <a:extLst>
              <a:ext uri="{FF2B5EF4-FFF2-40B4-BE49-F238E27FC236}">
                <a16:creationId xmlns:a16="http://schemas.microsoft.com/office/drawing/2014/main" id="{E8654130-A505-9440-9714-BEDA31345E78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72C2D31-F51B-6443-BFFF-D34990596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274" y="2998667"/>
            <a:ext cx="3489078" cy="3032701"/>
          </a:xfrm>
          <a:prstGeom prst="rect">
            <a:avLst/>
          </a:prstGeom>
        </p:spPr>
      </p:pic>
      <p:pic>
        <p:nvPicPr>
          <p:cNvPr id="4" name="圖片 3" descr="一張含有 物件, 球, 擊中, 選手 的圖片&#10;&#10;自動產生的描述">
            <a:extLst>
              <a:ext uri="{FF2B5EF4-FFF2-40B4-BE49-F238E27FC236}">
                <a16:creationId xmlns:a16="http://schemas.microsoft.com/office/drawing/2014/main" id="{3094BDE3-8E94-D94C-BF12-D3DC13DBEE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0000" y="1884739"/>
            <a:ext cx="3619500" cy="5588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48F0D22-734C-DB4A-B464-E23DEACC2540}"/>
              </a:ext>
            </a:extLst>
          </p:cNvPr>
          <p:cNvSpPr txBox="1"/>
          <p:nvPr/>
        </p:nvSpPr>
        <p:spPr>
          <a:xfrm>
            <a:off x="6840000" y="4414462"/>
            <a:ext cx="6559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array:</a:t>
            </a:r>
          </a:p>
          <a:p>
            <a:pPr marL="285750" indent="-285750">
              <a:buFont typeface="Symbol" pitchFamily="2" charset="2"/>
              <a:buChar char="Þ"/>
            </a:pP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df2[df2['height']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175]</a:t>
            </a:r>
          </a:p>
        </p:txBody>
      </p:sp>
    </p:spTree>
    <p:extLst>
      <p:ext uri="{BB962C8B-B14F-4D97-AF65-F5344CB8AC3E}">
        <p14:creationId xmlns:p14="http://schemas.microsoft.com/office/powerpoint/2010/main" val="338405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41458" y="345440"/>
            <a:ext cx="426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E09382F-3C71-744A-A6C8-5DFACC08C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000" y="3491493"/>
            <a:ext cx="3486154" cy="1303077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9517CFDA-C53E-8647-B92B-A8092372813E}"/>
              </a:ext>
            </a:extLst>
          </p:cNvPr>
          <p:cNvSpPr txBox="1"/>
          <p:nvPr/>
        </p:nvSpPr>
        <p:spPr>
          <a:xfrm>
            <a:off x="6840000" y="4922619"/>
            <a:ext cx="4740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labels:</a:t>
            </a:r>
          </a:p>
          <a:p>
            <a:pPr marL="285750" indent="-285750">
              <a:buFont typeface="Symbol" pitchFamily="2" charset="2"/>
              <a:buChar char="Þ"/>
            </a:pP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df2.loc[:,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['student',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'height']]</a:t>
            </a: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39E765B9-C125-7042-91EB-B172B2041A34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7BCD88A-61EC-5C42-9868-1D36C8EB4670}"/>
              </a:ext>
            </a:extLst>
          </p:cNvPr>
          <p:cNvSpPr txBox="1"/>
          <p:nvPr/>
        </p:nvSpPr>
        <p:spPr>
          <a:xfrm>
            <a:off x="183378" y="756000"/>
            <a:ext cx="5691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a group of rows and columns by label(s) or a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CA2266A-1142-9841-AEE0-ABF9F92896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274" y="2998667"/>
            <a:ext cx="3489078" cy="3032701"/>
          </a:xfrm>
          <a:prstGeom prst="rect">
            <a:avLst/>
          </a:prstGeom>
        </p:spPr>
      </p:pic>
      <p:pic>
        <p:nvPicPr>
          <p:cNvPr id="3" name="圖片 2" descr="一張含有 標誌, 已掛上, 球, 選手 的圖片&#10;&#10;自動產生的描述">
            <a:extLst>
              <a:ext uri="{FF2B5EF4-FFF2-40B4-BE49-F238E27FC236}">
                <a16:creationId xmlns:a16="http://schemas.microsoft.com/office/drawing/2014/main" id="{C040920C-808A-FA45-898D-E1B013CEEF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0000" y="2230050"/>
            <a:ext cx="4876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8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639356E-90B2-7545-9987-44C1718BB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000" y="2200135"/>
            <a:ext cx="3122146" cy="1084689"/>
          </a:xfrm>
          <a:prstGeom prst="rect">
            <a:avLst/>
          </a:prstGeom>
        </p:spPr>
      </p:pic>
      <p:pic>
        <p:nvPicPr>
          <p:cNvPr id="17" name="圖片 16" descr="一張含有 室外, 街道, 城市, 標誌 的圖片&#10;&#10;自動產生的描述">
            <a:extLst>
              <a:ext uri="{FF2B5EF4-FFF2-40B4-BE49-F238E27FC236}">
                <a16:creationId xmlns:a16="http://schemas.microsoft.com/office/drawing/2014/main" id="{F7600F53-A4EE-9942-8EE8-77D14BA275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0000" y="4325355"/>
            <a:ext cx="2169529" cy="1526706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EA99B09F-351C-8B4F-9929-DEDC1B588341}"/>
              </a:ext>
            </a:extLst>
          </p:cNvPr>
          <p:cNvSpPr txBox="1"/>
          <p:nvPr/>
        </p:nvSpPr>
        <p:spPr>
          <a:xfrm>
            <a:off x="6840000" y="5852061"/>
            <a:ext cx="4923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slicing:</a:t>
            </a:r>
          </a:p>
          <a:p>
            <a:pPr marL="285750" indent="-285750">
              <a:buFont typeface="Symbol" pitchFamily="2" charset="2"/>
              <a:buChar char="Þ"/>
            </a:pP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df2.iloc[3:5,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0:2],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df2.iloc[:4,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:]</a:t>
            </a:r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9421EDE4-2EFC-DC4B-A037-437AB832A26D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06D0DFD-F349-F84D-951E-3C714906EF23}"/>
              </a:ext>
            </a:extLst>
          </p:cNvPr>
          <p:cNvSpPr txBox="1"/>
          <p:nvPr/>
        </p:nvSpPr>
        <p:spPr>
          <a:xfrm>
            <a:off x="183378" y="756000"/>
            <a:ext cx="5691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iloc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Purely integer-location based indexing for selection by position.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C2B4EA3C-AFBD-4444-AC4F-3E8EB4A95D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2274" y="2998667"/>
            <a:ext cx="3489078" cy="3032701"/>
          </a:xfrm>
          <a:prstGeom prst="rect">
            <a:avLst/>
          </a:prstGeom>
        </p:spPr>
      </p:pic>
      <p:pic>
        <p:nvPicPr>
          <p:cNvPr id="4" name="圖片 3" descr="一張含有 球, 選手, 標誌, 時鐘 的圖片&#10;&#10;自動產生的描述">
            <a:extLst>
              <a:ext uri="{FF2B5EF4-FFF2-40B4-BE49-F238E27FC236}">
                <a16:creationId xmlns:a16="http://schemas.microsoft.com/office/drawing/2014/main" id="{F0F2DFC5-8DE2-9F40-B1BB-4414B2F60E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0000" y="1215674"/>
            <a:ext cx="5286835" cy="894695"/>
          </a:xfrm>
          <a:prstGeom prst="rect">
            <a:avLst/>
          </a:prstGeom>
        </p:spPr>
      </p:pic>
      <p:pic>
        <p:nvPicPr>
          <p:cNvPr id="9" name="圖片 8" descr="一張含有 球, 選手, 螢幕, 時鐘 的圖片&#10;&#10;自動產生的描述">
            <a:extLst>
              <a:ext uri="{FF2B5EF4-FFF2-40B4-BE49-F238E27FC236}">
                <a16:creationId xmlns:a16="http://schemas.microsoft.com/office/drawing/2014/main" id="{82883979-E3FA-DB47-9E50-7881FBC8F3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0000" y="3494559"/>
            <a:ext cx="5052877" cy="76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8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548FF2A-9E8C-EF4B-9020-EB21512E51E4}"/>
              </a:ext>
            </a:extLst>
          </p:cNvPr>
          <p:cNvSpPr/>
          <p:nvPr/>
        </p:nvSpPr>
        <p:spPr>
          <a:xfrm>
            <a:off x="6840000" y="5737061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Row: </a:t>
            </a:r>
            <a:r>
              <a:rPr lang="en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axis=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Column:</a:t>
            </a:r>
            <a:r>
              <a:rPr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axis=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pic>
        <p:nvPicPr>
          <p:cNvPr id="8" name="圖片 7" descr="一張含有 文字, 街道, 監視器, 大 的圖片&#10;&#10;自動產生的描述">
            <a:extLst>
              <a:ext uri="{FF2B5EF4-FFF2-40B4-BE49-F238E27FC236}">
                <a16:creationId xmlns:a16="http://schemas.microsoft.com/office/drawing/2014/main" id="{7EA775C6-3D58-7E4B-83D0-CB1DFFAAA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000" y="2940800"/>
            <a:ext cx="3035300" cy="265430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979D6C49-E956-3A44-8DCB-F3531010B97F}"/>
              </a:ext>
            </a:extLst>
          </p:cNvPr>
          <p:cNvSpPr/>
          <p:nvPr/>
        </p:nvSpPr>
        <p:spPr>
          <a:xfrm>
            <a:off x="6872537" y="3244241"/>
            <a:ext cx="393252" cy="235085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4CA22B6F-2813-FF47-A724-8D5E4D97DEB5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BDC5330-2076-4240-BA14-2D1192F5757F}"/>
              </a:ext>
            </a:extLst>
          </p:cNvPr>
          <p:cNvSpPr txBox="1"/>
          <p:nvPr/>
        </p:nvSpPr>
        <p:spPr>
          <a:xfrm>
            <a:off x="183378" y="756000"/>
            <a:ext cx="569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sort_index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 object by labels (along an axis).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B132804B-5B35-2D4A-9F81-84B110E6E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274" y="2998667"/>
            <a:ext cx="3489078" cy="303270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6131BC7-AC59-2940-93C1-EE2F1B831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8538" y="2014282"/>
            <a:ext cx="6582916" cy="76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4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圖片 8" descr="一張含有 文字, 街道, 監視器, 城市 的圖片&#10;&#10;自動產生的描述">
            <a:extLst>
              <a:ext uri="{FF2B5EF4-FFF2-40B4-BE49-F238E27FC236}">
                <a16:creationId xmlns:a16="http://schemas.microsoft.com/office/drawing/2014/main" id="{6EE4670B-43CB-184E-8722-9F3920DB7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000" y="2834609"/>
            <a:ext cx="3652434" cy="321539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D6F2F793-46B1-0041-9173-067BB14DDE2A}"/>
              </a:ext>
            </a:extLst>
          </p:cNvPr>
          <p:cNvSpPr/>
          <p:nvPr/>
        </p:nvSpPr>
        <p:spPr>
          <a:xfrm>
            <a:off x="9572664" y="3314200"/>
            <a:ext cx="814192" cy="256783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46B73023-BA13-B64D-A528-3DC4E0ABF1D4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28CCB7D-B103-1C42-8A62-3F5EDEAC67C8}"/>
              </a:ext>
            </a:extLst>
          </p:cNvPr>
          <p:cNvSpPr txBox="1"/>
          <p:nvPr/>
        </p:nvSpPr>
        <p:spPr>
          <a:xfrm>
            <a:off x="183378" y="756000"/>
            <a:ext cx="569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sort_values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 by the values along either axis.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C04CF44-3CE8-A24E-9B9D-482DC4052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274" y="2998667"/>
            <a:ext cx="3489078" cy="3032701"/>
          </a:xfrm>
          <a:prstGeom prst="rect">
            <a:avLst/>
          </a:prstGeom>
        </p:spPr>
      </p:pic>
      <p:pic>
        <p:nvPicPr>
          <p:cNvPr id="4" name="圖片 3" descr="一張含有 標誌, 黑暗, 球, 選手 的圖片&#10;&#10;自動產生的描述">
            <a:extLst>
              <a:ext uri="{FF2B5EF4-FFF2-40B4-BE49-F238E27FC236}">
                <a16:creationId xmlns:a16="http://schemas.microsoft.com/office/drawing/2014/main" id="{ACD3D070-E1D6-E544-9F75-78039F3ED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6528" y="1870671"/>
            <a:ext cx="54737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8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60073DAE-B1C2-7746-8167-C53259347280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3E7300F-1801-5D48-B6AB-F3E306650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74" y="2998667"/>
            <a:ext cx="3489078" cy="3032701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E62D75B6-22CE-8C4E-AA91-FE198D1E8C27}"/>
              </a:ext>
            </a:extLst>
          </p:cNvPr>
          <p:cNvSpPr txBox="1"/>
          <p:nvPr/>
        </p:nvSpPr>
        <p:spPr>
          <a:xfrm>
            <a:off x="183378" y="756000"/>
            <a:ext cx="5345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the mode(s) of each element along the selected axis.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 descr="一張含有 文字, 街道, 室外, 城市 的圖片&#10;&#10;自動產生的描述">
            <a:extLst>
              <a:ext uri="{FF2B5EF4-FFF2-40B4-BE49-F238E27FC236}">
                <a16:creationId xmlns:a16="http://schemas.microsoft.com/office/drawing/2014/main" id="{3F78AEF9-CCA2-A04B-AB51-7EA00DA9B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2998667"/>
            <a:ext cx="2743200" cy="353060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E15F696C-D56E-DA4B-B398-45BC5C0E9BD3}"/>
              </a:ext>
            </a:extLst>
          </p:cNvPr>
          <p:cNvSpPr txBox="1"/>
          <p:nvPr/>
        </p:nvSpPr>
        <p:spPr>
          <a:xfrm>
            <a:off x="6854287" y="948238"/>
            <a:ext cx="5337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Series.mode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Symbol" pitchFamily="2" charset="2"/>
              <a:buChar char="Þ"/>
            </a:pP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df2['height'].mode()</a:t>
            </a:r>
          </a:p>
        </p:txBody>
      </p:sp>
      <p:pic>
        <p:nvPicPr>
          <p:cNvPr id="3" name="圖片 2" descr="一張含有 選手, 食物, 握住, 球 的圖片&#10;&#10;自動產生的描述">
            <a:extLst>
              <a:ext uri="{FF2B5EF4-FFF2-40B4-BE49-F238E27FC236}">
                <a16:creationId xmlns:a16="http://schemas.microsoft.com/office/drawing/2014/main" id="{9C3E719D-A582-FF4F-BF76-855D54C29C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6228" y="1875206"/>
            <a:ext cx="6889859" cy="98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60073DAE-B1C2-7746-8167-C53259347280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3E7300F-1801-5D48-B6AB-F3E306650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74" y="2998667"/>
            <a:ext cx="3489078" cy="3032701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E62D75B6-22CE-8C4E-AA91-FE198D1E8C27}"/>
              </a:ext>
            </a:extLst>
          </p:cNvPr>
          <p:cNvSpPr txBox="1"/>
          <p:nvPr/>
        </p:nvSpPr>
        <p:spPr>
          <a:xfrm>
            <a:off x="183378" y="756000"/>
            <a:ext cx="5345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the mean of the values for the requested axis.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0C76226-E2E3-1041-899E-5AE1FCBBD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0291" y="4305465"/>
            <a:ext cx="5439303" cy="1409521"/>
          </a:xfrm>
          <a:prstGeom prst="rect">
            <a:avLst/>
          </a:prstGeom>
        </p:spPr>
      </p:pic>
      <p:pic>
        <p:nvPicPr>
          <p:cNvPr id="3" name="圖片 2" descr="一張含有 尋找, 坐, 女性, 螢幕 的圖片&#10;&#10;自動產生的描述">
            <a:extLst>
              <a:ext uri="{FF2B5EF4-FFF2-40B4-BE49-F238E27FC236}">
                <a16:creationId xmlns:a16="http://schemas.microsoft.com/office/drawing/2014/main" id="{6F756D3A-DA78-5F49-9F9D-21036D348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290" y="3039981"/>
            <a:ext cx="3937847" cy="105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45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60073DAE-B1C2-7746-8167-C53259347280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3E7300F-1801-5D48-B6AB-F3E306650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74" y="2998667"/>
            <a:ext cx="3489078" cy="3032701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E62D75B6-22CE-8C4E-AA91-FE198D1E8C27}"/>
              </a:ext>
            </a:extLst>
          </p:cNvPr>
          <p:cNvSpPr txBox="1"/>
          <p:nvPr/>
        </p:nvSpPr>
        <p:spPr>
          <a:xfrm>
            <a:off x="183378" y="756000"/>
            <a:ext cx="5345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the sum of the values for the requested axis.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 descr="一張含有 畫畫 的圖片&#10;&#10;自動產生的描述">
            <a:extLst>
              <a:ext uri="{FF2B5EF4-FFF2-40B4-BE49-F238E27FC236}">
                <a16:creationId xmlns:a16="http://schemas.microsoft.com/office/drawing/2014/main" id="{D9F00FF5-652D-EC40-8B4F-938B07318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0291" y="4433339"/>
            <a:ext cx="5676900" cy="1282700"/>
          </a:xfrm>
          <a:prstGeom prst="rect">
            <a:avLst/>
          </a:prstGeom>
        </p:spPr>
      </p:pic>
      <p:pic>
        <p:nvPicPr>
          <p:cNvPr id="4" name="圖片 3" descr="一張含有 監視器, 坐, 螢幕, 電腦 的圖片&#10;&#10;自動產生的描述">
            <a:extLst>
              <a:ext uri="{FF2B5EF4-FFF2-40B4-BE49-F238E27FC236}">
                <a16:creationId xmlns:a16="http://schemas.microsoft.com/office/drawing/2014/main" id="{AB7A22D3-C5BC-1040-8E26-67F907AE9E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291" y="3111417"/>
            <a:ext cx="3489078" cy="99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27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圖片 7" descr="一張含有 監視器, 街道, 螢幕, 大 的圖片&#10;&#10;自動產生的描述">
            <a:extLst>
              <a:ext uri="{FF2B5EF4-FFF2-40B4-BE49-F238E27FC236}">
                <a16:creationId xmlns:a16="http://schemas.microsoft.com/office/drawing/2014/main" id="{B798E871-A471-6346-A181-202BDAE58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000" y="3157524"/>
            <a:ext cx="3011350" cy="3521537"/>
          </a:xfrm>
          <a:prstGeom prst="rect">
            <a:avLst/>
          </a:prstGeom>
        </p:spPr>
      </p:pic>
      <p:sp>
        <p:nvSpPr>
          <p:cNvPr id="12" name="向右箭號 11">
            <a:extLst>
              <a:ext uri="{FF2B5EF4-FFF2-40B4-BE49-F238E27FC236}">
                <a16:creationId xmlns:a16="http://schemas.microsoft.com/office/drawing/2014/main" id="{60073DAE-B1C2-7746-8167-C53259347280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4AC34D5-C56F-CE4B-BC48-E93E00A3709B}"/>
              </a:ext>
            </a:extLst>
          </p:cNvPr>
          <p:cNvSpPr txBox="1"/>
          <p:nvPr/>
        </p:nvSpPr>
        <p:spPr>
          <a:xfrm>
            <a:off x="183378" y="756000"/>
            <a:ext cx="53458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pandas.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concat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Concatenate pandas objects along a particular axis with optional set logic along the other axes.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3E7300F-1801-5D48-B6AB-F3E306650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274" y="2998667"/>
            <a:ext cx="3489078" cy="303270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066394C-DDF2-464C-8C4E-EF8CB6B4C8CD}"/>
              </a:ext>
            </a:extLst>
          </p:cNvPr>
          <p:cNvSpPr/>
          <p:nvPr/>
        </p:nvSpPr>
        <p:spPr>
          <a:xfrm>
            <a:off x="6840000" y="5612410"/>
            <a:ext cx="3011350" cy="106663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9" name="圖片 8" descr="一張含有 文字, 坐, 綠色, 街道 的圖片&#10;&#10;自動產生的描述">
            <a:extLst>
              <a:ext uri="{FF2B5EF4-FFF2-40B4-BE49-F238E27FC236}">
                <a16:creationId xmlns:a16="http://schemas.microsoft.com/office/drawing/2014/main" id="{B9CF7C0E-DE65-9C45-BB48-7F73277EB2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9868" y="1086393"/>
            <a:ext cx="7218344" cy="193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1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endParaRPr kumimoji="1" lang="zh-TW" altLang="en-US" sz="4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97003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B0E8F04D-B41F-4D43-B95F-B81CE0853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872" y="1803400"/>
            <a:ext cx="3251200" cy="325120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AB58F1AF-610A-1343-95A4-2A15152A8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5062" l="6090" r="94551">
                        <a14:foregroundMark x1="12500" y1="69753" x2="12500" y2="69753"/>
                        <a14:foregroundMark x1="16346" y1="69753" x2="16346" y2="69753"/>
                        <a14:foregroundMark x1="21154" y1="72222" x2="21154" y2="72222"/>
                        <a14:foregroundMark x1="24038" y1="75926" x2="24038" y2="75926"/>
                        <a14:foregroundMark x1="29167" y1="72222" x2="29167" y2="72222"/>
                        <a14:foregroundMark x1="53205" y1="72222" x2="53205" y2="72222"/>
                        <a14:foregroundMark x1="46154" y1="72222" x2="46154" y2="72222"/>
                        <a14:foregroundMark x1="39744" y1="69753" x2="39744" y2="697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909" y="2057401"/>
            <a:ext cx="5913176" cy="32512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321104E5-C9B5-1B4C-9433-6EFE464B2CC8}"/>
              </a:ext>
            </a:extLst>
          </p:cNvPr>
          <p:cNvSpPr txBox="1"/>
          <p:nvPr/>
        </p:nvSpPr>
        <p:spPr>
          <a:xfrm>
            <a:off x="1114928" y="5562601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https://pandas.pydata.org/pandas-docs/stable/index.html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580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Data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圖片 12" descr="一張含有 監視器, 街道, 螢幕, 大 的圖片&#10;&#10;自動產生的描述">
            <a:extLst>
              <a:ext uri="{FF2B5EF4-FFF2-40B4-BE49-F238E27FC236}">
                <a16:creationId xmlns:a16="http://schemas.microsoft.com/office/drawing/2014/main" id="{B9A06E15-19D0-5346-894F-64E7CD612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000" y="2260800"/>
            <a:ext cx="3489078" cy="4080202"/>
          </a:xfrm>
          <a:prstGeom prst="rect">
            <a:avLst/>
          </a:prstGeom>
        </p:spPr>
      </p:pic>
      <p:pic>
        <p:nvPicPr>
          <p:cNvPr id="10" name="圖片 9" descr="一張含有 文字, 計分板, 大, 儀錶 的圖片&#10;&#10;自動產生的描述">
            <a:extLst>
              <a:ext uri="{FF2B5EF4-FFF2-40B4-BE49-F238E27FC236}">
                <a16:creationId xmlns:a16="http://schemas.microsoft.com/office/drawing/2014/main" id="{FC9DB262-2735-1042-B7F1-0C032BAED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0000" y="3429000"/>
            <a:ext cx="3162300" cy="2895600"/>
          </a:xfrm>
          <a:prstGeom prst="rect">
            <a:avLst/>
          </a:prstGeom>
        </p:spPr>
      </p:pic>
      <p:sp>
        <p:nvSpPr>
          <p:cNvPr id="16" name="向右箭號 15">
            <a:extLst>
              <a:ext uri="{FF2B5EF4-FFF2-40B4-BE49-F238E27FC236}">
                <a16:creationId xmlns:a16="http://schemas.microsoft.com/office/drawing/2014/main" id="{647CA48D-EC26-584E-B14F-136D05CE56E1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AF400C5-C4D2-D54E-9EA6-25A680113E66}"/>
              </a:ext>
            </a:extLst>
          </p:cNvPr>
          <p:cNvSpPr txBox="1"/>
          <p:nvPr/>
        </p:nvSpPr>
        <p:spPr>
          <a:xfrm>
            <a:off x="183378" y="756000"/>
            <a:ext cx="569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dropna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83C8B8A-FE12-E448-82DA-3F8D4BFB885F}"/>
              </a:ext>
            </a:extLst>
          </p:cNvPr>
          <p:cNvSpPr/>
          <p:nvPr/>
        </p:nvSpPr>
        <p:spPr>
          <a:xfrm>
            <a:off x="1134000" y="5094306"/>
            <a:ext cx="3489078" cy="80643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" name="圖片 3" descr="一張含有 標誌, 多雲, 銀色, 街道 的圖片&#10;&#10;自動產生的描述">
            <a:extLst>
              <a:ext uri="{FF2B5EF4-FFF2-40B4-BE49-F238E27FC236}">
                <a16:creationId xmlns:a16="http://schemas.microsoft.com/office/drawing/2014/main" id="{8D88E499-0933-C144-9CB9-190DE7A199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0000" y="2434625"/>
            <a:ext cx="34036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24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Data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圖片 12" descr="一張含有 監視器, 街道, 螢幕, 大 的圖片&#10;&#10;自動產生的描述">
            <a:extLst>
              <a:ext uri="{FF2B5EF4-FFF2-40B4-BE49-F238E27FC236}">
                <a16:creationId xmlns:a16="http://schemas.microsoft.com/office/drawing/2014/main" id="{8E4644C6-F623-4443-A178-BDCF37C69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000" y="2260800"/>
            <a:ext cx="3489078" cy="4080202"/>
          </a:xfrm>
          <a:prstGeom prst="rect">
            <a:avLst/>
          </a:prstGeom>
        </p:spPr>
      </p:pic>
      <p:pic>
        <p:nvPicPr>
          <p:cNvPr id="8" name="圖片 7" descr="一張含有 坐, 大, 螢幕, 街道 的圖片&#10;&#10;自動產生的描述">
            <a:extLst>
              <a:ext uri="{FF2B5EF4-FFF2-40B4-BE49-F238E27FC236}">
                <a16:creationId xmlns:a16="http://schemas.microsoft.com/office/drawing/2014/main" id="{17A16679-4732-4242-9A8B-E22790A14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0001" y="2908810"/>
            <a:ext cx="3122146" cy="3666255"/>
          </a:xfrm>
          <a:prstGeom prst="rect">
            <a:avLst/>
          </a:prstGeom>
        </p:spPr>
      </p:pic>
      <p:sp>
        <p:nvSpPr>
          <p:cNvPr id="11" name="向右箭號 10">
            <a:extLst>
              <a:ext uri="{FF2B5EF4-FFF2-40B4-BE49-F238E27FC236}">
                <a16:creationId xmlns:a16="http://schemas.microsoft.com/office/drawing/2014/main" id="{0C4CC72A-9418-4C48-AE60-02F004AF379C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8C453C8-7386-704C-B03D-2C5A86E209D6}"/>
              </a:ext>
            </a:extLst>
          </p:cNvPr>
          <p:cNvSpPr txBox="1"/>
          <p:nvPr/>
        </p:nvSpPr>
        <p:spPr>
          <a:xfrm>
            <a:off x="183379" y="756000"/>
            <a:ext cx="4439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fillna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NA/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 the specified method.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85EFB60-2E59-534E-B8DE-8D99D5CC657D}"/>
              </a:ext>
            </a:extLst>
          </p:cNvPr>
          <p:cNvSpPr/>
          <p:nvPr/>
        </p:nvSpPr>
        <p:spPr>
          <a:xfrm>
            <a:off x="1134000" y="5094306"/>
            <a:ext cx="3489078" cy="80643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CBE0BE6-7B98-C04D-9CD0-A09A47060E6A}"/>
              </a:ext>
            </a:extLst>
          </p:cNvPr>
          <p:cNvSpPr/>
          <p:nvPr/>
        </p:nvSpPr>
        <p:spPr>
          <a:xfrm>
            <a:off x="8386786" y="5882053"/>
            <a:ext cx="800076" cy="29014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61B49F4-67D9-D24B-B3D3-D1E36107F952}"/>
              </a:ext>
            </a:extLst>
          </p:cNvPr>
          <p:cNvSpPr/>
          <p:nvPr/>
        </p:nvSpPr>
        <p:spPr>
          <a:xfrm>
            <a:off x="9182132" y="5520101"/>
            <a:ext cx="800076" cy="29014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 descr="一張含有 坐, 螢幕, 桌, 膝上型電腦 的圖片&#10;&#10;自動產生的描述">
            <a:extLst>
              <a:ext uri="{FF2B5EF4-FFF2-40B4-BE49-F238E27FC236}">
                <a16:creationId xmlns:a16="http://schemas.microsoft.com/office/drawing/2014/main" id="{0B01C748-D111-E743-9D2E-0B748A21F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6457" y="1221586"/>
            <a:ext cx="7303387" cy="141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9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圖片 12" descr="一張含有 監視器, 街道, 螢幕, 大 的圖片&#10;&#10;自動產生的描述">
            <a:extLst>
              <a:ext uri="{FF2B5EF4-FFF2-40B4-BE49-F238E27FC236}">
                <a16:creationId xmlns:a16="http://schemas.microsoft.com/office/drawing/2014/main" id="{6BD549B5-D02B-6A47-8416-C5329DD60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000" y="2260800"/>
            <a:ext cx="3489078" cy="4080202"/>
          </a:xfrm>
          <a:prstGeom prst="rect">
            <a:avLst/>
          </a:prstGeom>
        </p:spPr>
      </p:pic>
      <p:sp>
        <p:nvSpPr>
          <p:cNvPr id="14" name="向右箭號 13">
            <a:extLst>
              <a:ext uri="{FF2B5EF4-FFF2-40B4-BE49-F238E27FC236}">
                <a16:creationId xmlns:a16="http://schemas.microsoft.com/office/drawing/2014/main" id="{26141FEC-592F-0949-A21B-F35E750E26AB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3CC22C1-A1B5-1141-9C89-F6A4211C6425}"/>
              </a:ext>
            </a:extLst>
          </p:cNvPr>
          <p:cNvSpPr txBox="1"/>
          <p:nvPr/>
        </p:nvSpPr>
        <p:spPr>
          <a:xfrm>
            <a:off x="183378" y="756000"/>
            <a:ext cx="5691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apply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a function along an axis of the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圖片 18" descr="一張含有 監視器, 螢幕, 大, 側邊 的圖片&#10;&#10;自動產生的描述">
            <a:extLst>
              <a:ext uri="{FF2B5EF4-FFF2-40B4-BE49-F238E27FC236}">
                <a16:creationId xmlns:a16="http://schemas.microsoft.com/office/drawing/2014/main" id="{000F1B37-82B5-B045-A8ED-42E35A348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0000" y="2721608"/>
            <a:ext cx="4127500" cy="36068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A43A0DF-5B18-EA47-B091-6C4B75F5D6D3}"/>
              </a:ext>
            </a:extLst>
          </p:cNvPr>
          <p:cNvSpPr/>
          <p:nvPr/>
        </p:nvSpPr>
        <p:spPr>
          <a:xfrm>
            <a:off x="9845581" y="2721609"/>
            <a:ext cx="941481" cy="36068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55DD23D-F5BB-2A42-87FF-DB5DA11C1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130" y="1763627"/>
            <a:ext cx="7334132" cy="75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8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Groupby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437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26141FEC-592F-0949-A21B-F35E750E26AB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3CC22C1-A1B5-1141-9C89-F6A4211C6425}"/>
              </a:ext>
            </a:extLst>
          </p:cNvPr>
          <p:cNvSpPr txBox="1"/>
          <p:nvPr/>
        </p:nvSpPr>
        <p:spPr>
          <a:xfrm>
            <a:off x="183378" y="756000"/>
            <a:ext cx="5691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groupby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a mapper or by a Series of columns.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 descr="一張含有 文字, 街道 的圖片&#10;&#10;自動產生的描述">
            <a:extLst>
              <a:ext uri="{FF2B5EF4-FFF2-40B4-BE49-F238E27FC236}">
                <a16:creationId xmlns:a16="http://schemas.microsoft.com/office/drawing/2014/main" id="{46ACCE64-BB9C-0046-9011-B024B919F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593" y="2916216"/>
            <a:ext cx="4365581" cy="3718828"/>
          </a:xfrm>
          <a:prstGeom prst="rect">
            <a:avLst/>
          </a:prstGeom>
        </p:spPr>
      </p:pic>
      <p:pic>
        <p:nvPicPr>
          <p:cNvPr id="17" name="圖片 16" descr="一張含有 監視器, 螢幕, 大, 側邊 的圖片&#10;&#10;自動產生的描述">
            <a:extLst>
              <a:ext uri="{FF2B5EF4-FFF2-40B4-BE49-F238E27FC236}">
                <a16:creationId xmlns:a16="http://schemas.microsoft.com/office/drawing/2014/main" id="{FB864FDF-1B50-B946-A9E2-93F3E6DB7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987" y="2432367"/>
            <a:ext cx="4669235" cy="408019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6922D1E-C418-224F-A99F-A5ED9E697C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3442" y="2096931"/>
            <a:ext cx="6989197" cy="6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0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endParaRPr kumimoji="1" lang="zh-TW" altLang="en-US" sz="4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21104E5-C9B5-1B4C-9433-6EFE464B2CC8}"/>
              </a:ext>
            </a:extLst>
          </p:cNvPr>
          <p:cNvSpPr txBox="1"/>
          <p:nvPr/>
        </p:nvSpPr>
        <p:spPr>
          <a:xfrm>
            <a:off x="1300666" y="4648201"/>
            <a:ext cx="845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hlinkClick r:id="rId5"/>
              </a:rPr>
              <a:t>https://matplotlib.org/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A03DE80-7415-744B-A347-312EF6CC2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631" y="1942273"/>
            <a:ext cx="10360738" cy="248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26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endParaRPr kumimoji="1" lang="zh-TW" altLang="en-US" sz="4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8CA0BD21-BDBA-674B-BF94-09FF0DE20C2D}"/>
              </a:ext>
            </a:extLst>
          </p:cNvPr>
          <p:cNvSpPr/>
          <p:nvPr/>
        </p:nvSpPr>
        <p:spPr>
          <a:xfrm>
            <a:off x="575519" y="1114634"/>
            <a:ext cx="2334466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</a:p>
        </p:txBody>
      </p:sp>
      <p:pic>
        <p:nvPicPr>
          <p:cNvPr id="3" name="圖片 2" descr="一張含有 黑暗, 標誌 的圖片&#10;&#10;自動產生的描述">
            <a:extLst>
              <a:ext uri="{FF2B5EF4-FFF2-40B4-BE49-F238E27FC236}">
                <a16:creationId xmlns:a16="http://schemas.microsoft.com/office/drawing/2014/main" id="{77AA89E1-D94D-A447-931E-DE1545A5B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00" y="2150865"/>
            <a:ext cx="4368800" cy="5588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67CD37F-28AF-5546-8F6F-60CD7F50ED47}"/>
              </a:ext>
            </a:extLst>
          </p:cNvPr>
          <p:cNvSpPr txBox="1"/>
          <p:nvPr/>
        </p:nvSpPr>
        <p:spPr>
          <a:xfrm>
            <a:off x="5657240" y="756000"/>
            <a:ext cx="569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 y versus x as lines and/or markers.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 descr="一張含有 標誌, 街道, 城市, 房間 的圖片&#10;&#10;自動產生的描述">
            <a:extLst>
              <a:ext uri="{FF2B5EF4-FFF2-40B4-BE49-F238E27FC236}">
                <a16:creationId xmlns:a16="http://schemas.microsoft.com/office/drawing/2014/main" id="{817310ED-E48B-5045-A2CD-B2065DA9A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7240" y="1824886"/>
            <a:ext cx="4152900" cy="1028700"/>
          </a:xfrm>
          <a:prstGeom prst="rect">
            <a:avLst/>
          </a:prstGeom>
        </p:spPr>
      </p:pic>
      <p:pic>
        <p:nvPicPr>
          <p:cNvPr id="13" name="圖片 12" descr="一張含有 螢幕擷取畫面 的圖片&#10;&#10;自動產生的描述">
            <a:extLst>
              <a:ext uri="{FF2B5EF4-FFF2-40B4-BE49-F238E27FC236}">
                <a16:creationId xmlns:a16="http://schemas.microsoft.com/office/drawing/2014/main" id="{0548229B-193D-3A4C-87E2-B0D1E773E1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7240" y="3031171"/>
            <a:ext cx="5562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</a:t>
            </a:r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Subplot</a:t>
            </a:r>
            <a:endParaRPr kumimoji="1" lang="zh-TW" altLang="en-US" sz="4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4" y="34544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947AFEB-D320-774E-9EEA-EAE5D9301C76}"/>
              </a:ext>
            </a:extLst>
          </p:cNvPr>
          <p:cNvSpPr txBox="1"/>
          <p:nvPr/>
        </p:nvSpPr>
        <p:spPr>
          <a:xfrm>
            <a:off x="183600" y="756000"/>
            <a:ext cx="569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figure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new figure.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C8CA42D-273B-E84E-8D09-C4A260D11538}"/>
              </a:ext>
            </a:extLst>
          </p:cNvPr>
          <p:cNvSpPr txBox="1"/>
          <p:nvPr/>
        </p:nvSpPr>
        <p:spPr>
          <a:xfrm>
            <a:off x="5812299" y="2980457"/>
            <a:ext cx="5691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add_subplot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an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Axes to the figure as part of a subplot arrangement.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 descr="一張含有 螢幕, 手機 的圖片&#10;&#10;自動產生的描述">
            <a:extLst>
              <a:ext uri="{FF2B5EF4-FFF2-40B4-BE49-F238E27FC236}">
                <a16:creationId xmlns:a16="http://schemas.microsoft.com/office/drawing/2014/main" id="{B706433E-7F51-9541-AF5B-0C884857A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328" y="914105"/>
            <a:ext cx="7820661" cy="206060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F1A3340-65A1-064B-843C-A15F823597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075" y="2920134"/>
            <a:ext cx="5190066" cy="3887761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5AA3AAD-59AF-1F40-B18D-235BD9E91A66}"/>
              </a:ext>
            </a:extLst>
          </p:cNvPr>
          <p:cNvSpPr txBox="1"/>
          <p:nvPr/>
        </p:nvSpPr>
        <p:spPr>
          <a:xfrm>
            <a:off x="509909" y="2974711"/>
            <a:ext cx="651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ax1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1734783-BA03-054E-923D-FF89812FB7D5}"/>
              </a:ext>
            </a:extLst>
          </p:cNvPr>
          <p:cNvSpPr txBox="1"/>
          <p:nvPr/>
        </p:nvSpPr>
        <p:spPr>
          <a:xfrm>
            <a:off x="3081718" y="2974711"/>
            <a:ext cx="651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ax2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73013DC-F8B6-2747-8631-CC594E696C23}"/>
              </a:ext>
            </a:extLst>
          </p:cNvPr>
          <p:cNvSpPr txBox="1"/>
          <p:nvPr/>
        </p:nvSpPr>
        <p:spPr>
          <a:xfrm>
            <a:off x="509908" y="4876317"/>
            <a:ext cx="651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ax3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39B27AF-3E33-284C-ACEC-3D0643587E28}"/>
              </a:ext>
            </a:extLst>
          </p:cNvPr>
          <p:cNvSpPr txBox="1"/>
          <p:nvPr/>
        </p:nvSpPr>
        <p:spPr>
          <a:xfrm>
            <a:off x="4843914" y="6340939"/>
            <a:ext cx="651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58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3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</a:t>
            </a:r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Subplot</a:t>
            </a:r>
            <a:endParaRPr kumimoji="1" lang="zh-TW" altLang="en-US" sz="4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CE35DBC-4E2D-FE44-AFF3-D6E6FB604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5584" y="1187000"/>
            <a:ext cx="5960832" cy="544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47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Legend</a:t>
            </a:r>
            <a:endParaRPr kumimoji="1" lang="zh-TW" altLang="en-US" sz="4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87C9288-36AA-D245-BFBE-598599842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472" y="2927959"/>
            <a:ext cx="5435600" cy="37084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9FF6D8D-29AF-A545-8C6A-9A5F33D29624}"/>
              </a:ext>
            </a:extLst>
          </p:cNvPr>
          <p:cNvSpPr txBox="1"/>
          <p:nvPr/>
        </p:nvSpPr>
        <p:spPr>
          <a:xfrm>
            <a:off x="183600" y="756000"/>
            <a:ext cx="569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legend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 a legend on the axes.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EA25B1-C0DD-464A-8FE2-C079E1E24A9A}"/>
              </a:ext>
            </a:extLst>
          </p:cNvPr>
          <p:cNvSpPr/>
          <p:nvPr/>
        </p:nvSpPr>
        <p:spPr>
          <a:xfrm>
            <a:off x="9484963" y="3151107"/>
            <a:ext cx="1317356" cy="53855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" name="圖片 3" descr="一張含有 螢幕, 監視器, 選手, 男人 的圖片&#10;&#10;自動產生的描述">
            <a:extLst>
              <a:ext uri="{FF2B5EF4-FFF2-40B4-BE49-F238E27FC236}">
                <a16:creationId xmlns:a16="http://schemas.microsoft.com/office/drawing/2014/main" id="{8C43A4FA-CD7F-0647-9208-4C04795163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2447" y="1488808"/>
            <a:ext cx="8660082" cy="140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5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Ticks</a:t>
            </a:r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</a:t>
            </a:r>
            <a:endParaRPr kumimoji="1" lang="zh-TW" altLang="en-US" sz="4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FE5FD0A2-42AC-0847-99DD-9BC30169D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183" y="908167"/>
            <a:ext cx="4903904" cy="3987790"/>
          </a:xfrm>
          <a:prstGeom prst="rect">
            <a:avLst/>
          </a:prstGeom>
        </p:spPr>
      </p:pic>
      <p:pic>
        <p:nvPicPr>
          <p:cNvPr id="9" name="圖片 8" descr="一張含有 監視器, 螢幕, 電視, 時鐘 的圖片&#10;&#10;自動產生的描述">
            <a:extLst>
              <a:ext uri="{FF2B5EF4-FFF2-40B4-BE49-F238E27FC236}">
                <a16:creationId xmlns:a16="http://schemas.microsoft.com/office/drawing/2014/main" id="{B14A5286-A8F0-7E41-87B7-2EAF0E2DA0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90" y="4903455"/>
            <a:ext cx="12026685" cy="191905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F8B1E2E-AD9F-494A-A33E-20182741FE57}"/>
              </a:ext>
            </a:extLst>
          </p:cNvPr>
          <p:cNvSpPr txBox="1"/>
          <p:nvPr/>
        </p:nvSpPr>
        <p:spPr>
          <a:xfrm>
            <a:off x="183600" y="756000"/>
            <a:ext cx="569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set_xticks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the x ticks with list of ticks.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BBDDAAF-81B5-5D48-9CF0-562F6253BEC7}"/>
              </a:ext>
            </a:extLst>
          </p:cNvPr>
          <p:cNvSpPr txBox="1"/>
          <p:nvPr/>
        </p:nvSpPr>
        <p:spPr>
          <a:xfrm>
            <a:off x="183600" y="1539046"/>
            <a:ext cx="569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set_xticklabels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the x-tick labels with list of string labels.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B150831-3C9A-2142-8B73-F562F8B3CD76}"/>
              </a:ext>
            </a:extLst>
          </p:cNvPr>
          <p:cNvSpPr txBox="1"/>
          <p:nvPr/>
        </p:nvSpPr>
        <p:spPr>
          <a:xfrm>
            <a:off x="183599" y="2377541"/>
            <a:ext cx="569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set_title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a title for the axes.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DA3DF98-4CEC-5244-A21F-3C00C01392AE}"/>
              </a:ext>
            </a:extLst>
          </p:cNvPr>
          <p:cNvSpPr txBox="1"/>
          <p:nvPr/>
        </p:nvSpPr>
        <p:spPr>
          <a:xfrm>
            <a:off x="183598" y="3188595"/>
            <a:ext cx="569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set_xlabel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the label for the x-axis.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37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kumimoji="1" lang="zh-TW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different kinds of data</a:t>
            </a:r>
            <a:endParaRPr kumimoji="1" lang="zh-TW" altLang="en-US" sz="4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98492" y="345440"/>
            <a:ext cx="312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A9A66AE-1608-1749-8CCD-26B141299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7859" y="2032161"/>
            <a:ext cx="1361856" cy="188844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D1B07EC-5EB1-9549-B0A1-429230C4277F}"/>
              </a:ext>
            </a:extLst>
          </p:cNvPr>
          <p:cNvSpPr/>
          <p:nvPr/>
        </p:nvSpPr>
        <p:spPr>
          <a:xfrm>
            <a:off x="134372" y="1033138"/>
            <a:ext cx="67424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Tabular data with heterogeneously-typed columns, as in an SQL table or Excel spreadsheet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933CEC0-0DE2-A340-838D-4A3640C6A4C0}"/>
              </a:ext>
            </a:extLst>
          </p:cNvPr>
          <p:cNvGrpSpPr/>
          <p:nvPr/>
        </p:nvGrpSpPr>
        <p:grpSpPr>
          <a:xfrm>
            <a:off x="134373" y="4122237"/>
            <a:ext cx="6096000" cy="2056277"/>
            <a:chOff x="134373" y="4122237"/>
            <a:chExt cx="6096000" cy="2056277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1C8D4E59-BC08-7D44-85D1-45F0F850B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7752" y="5073614"/>
              <a:ext cx="2628900" cy="1104900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89A0DF5-C7E0-574A-9841-D2C45BE46223}"/>
                </a:ext>
              </a:extLst>
            </p:cNvPr>
            <p:cNvSpPr/>
            <p:nvPr/>
          </p:nvSpPr>
          <p:spPr>
            <a:xfrm>
              <a:off x="134373" y="4122237"/>
              <a:ext cx="6096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Ordered and unordered (not necessarily fixed-frequency) time series data.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9A596ABA-CA37-0F40-911C-79E5F6701BE3}"/>
              </a:ext>
            </a:extLst>
          </p:cNvPr>
          <p:cNvGrpSpPr/>
          <p:nvPr/>
        </p:nvGrpSpPr>
        <p:grpSpPr>
          <a:xfrm>
            <a:off x="6761594" y="1033137"/>
            <a:ext cx="5296034" cy="5642740"/>
            <a:chOff x="6761594" y="1033137"/>
            <a:chExt cx="5296034" cy="564274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C007CDA-7E1C-C64F-B1CE-BDA498E96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41913" y="2367130"/>
              <a:ext cx="1979949" cy="4308747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9CD15D0-D9D6-4B48-974B-DD814C6DC23A}"/>
                </a:ext>
              </a:extLst>
            </p:cNvPr>
            <p:cNvSpPr/>
            <p:nvPr/>
          </p:nvSpPr>
          <p:spPr>
            <a:xfrm>
              <a:off x="6761594" y="1033137"/>
              <a:ext cx="529603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Arbitrary matrix data (homogeneously typed or heterogeneous) with row and column labels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562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Plots</a:t>
            </a:r>
            <a:endParaRPr kumimoji="1" lang="zh-TW" altLang="en-US" sz="4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2A055B6-992A-C24B-8BFA-2DE7EDF26AFD}"/>
              </a:ext>
            </a:extLst>
          </p:cNvPr>
          <p:cNvSpPr txBox="1"/>
          <p:nvPr/>
        </p:nvSpPr>
        <p:spPr>
          <a:xfrm>
            <a:off x="1098008" y="756000"/>
            <a:ext cx="569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 a histogram.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2CD6DD8-CA2E-BE41-9CA5-07C322841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32" y="2340000"/>
            <a:ext cx="4102100" cy="30226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6A5BC07F-B439-2645-AF4D-3151F28B5FD0}"/>
              </a:ext>
            </a:extLst>
          </p:cNvPr>
          <p:cNvSpPr txBox="1"/>
          <p:nvPr/>
        </p:nvSpPr>
        <p:spPr>
          <a:xfrm>
            <a:off x="4945072" y="756000"/>
            <a:ext cx="569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a bar plot.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 descr="一張含有 螢幕擷取畫面 的圖片&#10;&#10;自動產生的描述">
            <a:extLst>
              <a:ext uri="{FF2B5EF4-FFF2-40B4-BE49-F238E27FC236}">
                <a16:creationId xmlns:a16="http://schemas.microsoft.com/office/drawing/2014/main" id="{54D6385B-B468-6D44-B8BD-A46A4F52F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569" y="2411845"/>
            <a:ext cx="3988467" cy="2915337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599FFDF3-8355-9443-85E5-FE482E5DEADA}"/>
              </a:ext>
            </a:extLst>
          </p:cNvPr>
          <p:cNvSpPr txBox="1"/>
          <p:nvPr/>
        </p:nvSpPr>
        <p:spPr>
          <a:xfrm>
            <a:off x="8733511" y="756000"/>
            <a:ext cx="3458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 y versus x as lines and/or markers.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61EC1F4-561E-D848-84EA-D74A8E9F46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0616" y="2359050"/>
            <a:ext cx="37719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66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Plots</a:t>
            </a:r>
            <a:endParaRPr kumimoji="1" lang="zh-TW" altLang="en-US" sz="4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32883" y="345440"/>
            <a:ext cx="441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2A055B6-992A-C24B-8BFA-2DE7EDF26AFD}"/>
              </a:ext>
            </a:extLst>
          </p:cNvPr>
          <p:cNvSpPr txBox="1"/>
          <p:nvPr/>
        </p:nvSpPr>
        <p:spPr>
          <a:xfrm>
            <a:off x="626508" y="756000"/>
            <a:ext cx="38115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scatter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scatter plot of 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vs 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with varying marker size and/or color.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A5BC07F-B439-2645-AF4D-3151F28B5FD0}"/>
              </a:ext>
            </a:extLst>
          </p:cNvPr>
          <p:cNvSpPr txBox="1"/>
          <p:nvPr/>
        </p:nvSpPr>
        <p:spPr>
          <a:xfrm>
            <a:off x="4530722" y="756000"/>
            <a:ext cx="4341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streamplot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streamlines of a vector flow.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1A86ED7-802D-DF47-8A0C-6CC98D5EF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5" y="2340000"/>
            <a:ext cx="4203700" cy="3048000"/>
          </a:xfrm>
          <a:prstGeom prst="rect">
            <a:avLst/>
          </a:prstGeom>
        </p:spPr>
      </p:pic>
      <p:pic>
        <p:nvPicPr>
          <p:cNvPr id="10" name="圖片 9" descr="一張含有 文字, 地圖 的圖片&#10;&#10;自動產生的描述">
            <a:extLst>
              <a:ext uri="{FF2B5EF4-FFF2-40B4-BE49-F238E27FC236}">
                <a16:creationId xmlns:a16="http://schemas.microsoft.com/office/drawing/2014/main" id="{20DB05BA-EC42-2346-B31E-CA1317956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092" y="2358926"/>
            <a:ext cx="4204448" cy="292745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DFED3D5F-3815-0641-8084-F83CB0022DD4}"/>
              </a:ext>
            </a:extLst>
          </p:cNvPr>
          <p:cNvSpPr txBox="1"/>
          <p:nvPr/>
        </p:nvSpPr>
        <p:spPr>
          <a:xfrm>
            <a:off x="8976401" y="756000"/>
            <a:ext cx="569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pie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 a pie chart.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圖片 16" descr="一張含有 配件, 傘 的圖片&#10;&#10;自動產生的描述">
            <a:extLst>
              <a:ext uri="{FF2B5EF4-FFF2-40B4-BE49-F238E27FC236}">
                <a16:creationId xmlns:a16="http://schemas.microsoft.com/office/drawing/2014/main" id="{0794725E-973A-0249-92B6-5B65227B62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8014" y="2427242"/>
            <a:ext cx="3173465" cy="289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3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98493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60C6D85C-7A94-EE43-A938-FD1E558112F9}"/>
              </a:ext>
            </a:extLst>
          </p:cNvPr>
          <p:cNvSpPr/>
          <p:nvPr/>
        </p:nvSpPr>
        <p:spPr>
          <a:xfrm>
            <a:off x="575519" y="1114634"/>
            <a:ext cx="2334466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E636C57A-ABE8-0140-82A9-C8790C100138}"/>
              </a:ext>
            </a:extLst>
          </p:cNvPr>
          <p:cNvSpPr/>
          <p:nvPr/>
        </p:nvSpPr>
        <p:spPr>
          <a:xfrm>
            <a:off x="6192804" y="1114634"/>
            <a:ext cx="348907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creation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EC30B959-72CC-3D42-BC2A-9326575D9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158827"/>
              </p:ext>
            </p:extLst>
          </p:nvPr>
        </p:nvGraphicFramePr>
        <p:xfrm>
          <a:off x="4421688" y="2150865"/>
          <a:ext cx="7665928" cy="4574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3331">
                  <a:extLst>
                    <a:ext uri="{9D8B030D-6E8A-4147-A177-3AD203B41FA5}">
                      <a16:colId xmlns:a16="http://schemas.microsoft.com/office/drawing/2014/main" val="3755593186"/>
                    </a:ext>
                  </a:extLst>
                </a:gridCol>
                <a:gridCol w="1590806">
                  <a:extLst>
                    <a:ext uri="{9D8B030D-6E8A-4147-A177-3AD203B41FA5}">
                      <a16:colId xmlns:a16="http://schemas.microsoft.com/office/drawing/2014/main" val="1873789541"/>
                    </a:ext>
                  </a:extLst>
                </a:gridCol>
                <a:gridCol w="4471791">
                  <a:extLst>
                    <a:ext uri="{9D8B030D-6E8A-4147-A177-3AD203B41FA5}">
                      <a16:colId xmlns:a16="http://schemas.microsoft.com/office/drawing/2014/main" val="1515284933"/>
                    </a:ext>
                  </a:extLst>
                </a:gridCol>
              </a:tblGrid>
              <a:tr h="92889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Dimension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747483"/>
                  </a:ext>
                </a:extLst>
              </a:tr>
              <a:tr h="132699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Series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1D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array-like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containing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values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associated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array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labels,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called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its</a:t>
                      </a:r>
                      <a:r>
                        <a:rPr lang="zh-TW" alt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index</a:t>
                      </a:r>
                      <a:endParaRPr lang="en" altLang="zh-TW" sz="2400" i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5126866"/>
                  </a:ext>
                </a:extLst>
              </a:tr>
              <a:tr h="172509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DataFrame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General 2D labeled, size-mutable tabular structure with potentially heterogeneously-typed column</a:t>
                      </a:r>
                    </a:p>
                    <a:p>
                      <a:pPr algn="l"/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305843"/>
                  </a:ext>
                </a:extLst>
              </a:tr>
            </a:tbl>
          </a:graphicData>
        </a:graphic>
      </p:graphicFrame>
      <p:pic>
        <p:nvPicPr>
          <p:cNvPr id="4" name="圖片 3" descr="一張含有 球, 時鐘, 選手 的圖片&#10;&#10;自動產生的描述">
            <a:extLst>
              <a:ext uri="{FF2B5EF4-FFF2-40B4-BE49-F238E27FC236}">
                <a16:creationId xmlns:a16="http://schemas.microsoft.com/office/drawing/2014/main" id="{08D4AD5A-B91F-5543-9F7B-8F9B5EAC0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19" y="2150865"/>
            <a:ext cx="28575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Series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98492" y="345440"/>
            <a:ext cx="312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6602A30C-0543-BF41-800D-1567808EF96C}"/>
              </a:ext>
            </a:extLst>
          </p:cNvPr>
          <p:cNvSpPr/>
          <p:nvPr/>
        </p:nvSpPr>
        <p:spPr>
          <a:xfrm>
            <a:off x="6719580" y="928893"/>
            <a:ext cx="4787153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User-defined </a:t>
            </a:r>
            <a:r>
              <a:rPr lang="en-US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lang="en" altLang="zh-TW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2E641B0-CECA-6841-A5E5-BEFB62B11A5C}"/>
              </a:ext>
            </a:extLst>
          </p:cNvPr>
          <p:cNvSpPr txBox="1"/>
          <p:nvPr/>
        </p:nvSpPr>
        <p:spPr>
          <a:xfrm>
            <a:off x="5640917" y="4553328"/>
            <a:ext cx="65594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values:</a:t>
            </a:r>
          </a:p>
          <a:p>
            <a:pPr marL="285750" indent="-285750">
              <a:buFont typeface="Symbol" pitchFamily="2" charset="2"/>
              <a:buChar char="Þ"/>
            </a:pP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s1[1],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s2['b'],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s2[['a',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'c',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'd']]</a:t>
            </a:r>
          </a:p>
          <a:p>
            <a:endParaRPr kumimoji="1"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array:</a:t>
            </a:r>
          </a:p>
          <a:p>
            <a:pPr marL="342900" indent="-342900">
              <a:buFont typeface="Symbol" pitchFamily="2" charset="2"/>
              <a:buChar char="Þ"/>
            </a:pP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s1[s1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4],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s1[s1.isnull()],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s1[s1.notnull()]</a:t>
            </a:r>
          </a:p>
        </p:txBody>
      </p:sp>
      <p:pic>
        <p:nvPicPr>
          <p:cNvPr id="3" name="圖片 2" descr="一張含有 時鐘, 儀錶, 球 的圖片&#10;&#10;自動產生的描述">
            <a:extLst>
              <a:ext uri="{FF2B5EF4-FFF2-40B4-BE49-F238E27FC236}">
                <a16:creationId xmlns:a16="http://schemas.microsoft.com/office/drawing/2014/main" id="{76758CAF-B3A8-2847-8875-A13F22C72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19" y="3122433"/>
            <a:ext cx="4851400" cy="774700"/>
          </a:xfrm>
          <a:prstGeom prst="rect">
            <a:avLst/>
          </a:prstGeom>
        </p:spPr>
      </p:pic>
      <p:pic>
        <p:nvPicPr>
          <p:cNvPr id="9" name="圖片 8" descr="一張含有 時鐘, 監視器, 黑暗, 坐 的圖片&#10;&#10;自動產生的描述">
            <a:extLst>
              <a:ext uri="{FF2B5EF4-FFF2-40B4-BE49-F238E27FC236}">
                <a16:creationId xmlns:a16="http://schemas.microsoft.com/office/drawing/2014/main" id="{EA6D663B-2E01-384A-91C8-FAB3DB629C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3052" y="1873063"/>
            <a:ext cx="6502400" cy="1016000"/>
          </a:xfrm>
          <a:prstGeom prst="rect">
            <a:avLst/>
          </a:prstGeom>
        </p:spPr>
      </p:pic>
      <p:pic>
        <p:nvPicPr>
          <p:cNvPr id="4" name="圖片 3" descr="一張含有 時鐘, 監視器, 已掛上, 黑暗 的圖片&#10;&#10;自動產生的描述">
            <a:extLst>
              <a:ext uri="{FF2B5EF4-FFF2-40B4-BE49-F238E27FC236}">
                <a16:creationId xmlns:a16="http://schemas.microsoft.com/office/drawing/2014/main" id="{41C23A57-3519-1044-856B-22E2AA687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052" y="3196909"/>
            <a:ext cx="6502368" cy="94683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712D80F-C3A4-624C-B1C0-A701CF0872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519" y="4082732"/>
            <a:ext cx="2889398" cy="2545903"/>
          </a:xfrm>
          <a:prstGeom prst="rect">
            <a:avLst/>
          </a:prstGeom>
        </p:spPr>
      </p:pic>
      <p:sp>
        <p:nvSpPr>
          <p:cNvPr id="16" name="圓角矩形 15">
            <a:extLst>
              <a:ext uri="{FF2B5EF4-FFF2-40B4-BE49-F238E27FC236}">
                <a16:creationId xmlns:a16="http://schemas.microsoft.com/office/drawing/2014/main" id="{2A9D8A2C-387D-FE4D-A681-E43058057BBA}"/>
              </a:ext>
            </a:extLst>
          </p:cNvPr>
          <p:cNvSpPr/>
          <p:nvPr/>
        </p:nvSpPr>
        <p:spPr>
          <a:xfrm>
            <a:off x="1144760" y="2196000"/>
            <a:ext cx="348907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B5CCC21-17F1-594E-95D1-68566418CBFA}"/>
              </a:ext>
            </a:extLst>
          </p:cNvPr>
          <p:cNvSpPr txBox="1"/>
          <p:nvPr/>
        </p:nvSpPr>
        <p:spPr>
          <a:xfrm>
            <a:off x="183378" y="756000"/>
            <a:ext cx="5691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pandas.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Series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One-dimensional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ndarray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axis labels (including time series).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57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98492" y="345440"/>
            <a:ext cx="312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E636C57A-ABE8-0140-82A9-C8790C100138}"/>
              </a:ext>
            </a:extLst>
          </p:cNvPr>
          <p:cNvSpPr/>
          <p:nvPr/>
        </p:nvSpPr>
        <p:spPr>
          <a:xfrm>
            <a:off x="7406034" y="928800"/>
            <a:ext cx="348907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r>
              <a:rPr lang="en-US" altLang="zh-TW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ionary</a:t>
            </a:r>
            <a:endParaRPr lang="en" altLang="zh-TW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2E5EAB89-97C4-6F47-8806-5D784E84564E}"/>
              </a:ext>
            </a:extLst>
          </p:cNvPr>
          <p:cNvSpPr/>
          <p:nvPr/>
        </p:nvSpPr>
        <p:spPr>
          <a:xfrm>
            <a:off x="1144760" y="2196000"/>
            <a:ext cx="3489078" cy="7301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84F2E0A-ECCB-E140-92E2-C1EBF831FA84}"/>
              </a:ext>
            </a:extLst>
          </p:cNvPr>
          <p:cNvSpPr txBox="1"/>
          <p:nvPr/>
        </p:nvSpPr>
        <p:spPr>
          <a:xfrm>
            <a:off x="265840" y="5563844"/>
            <a:ext cx="6559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columns:</a:t>
            </a:r>
          </a:p>
          <a:p>
            <a:pPr marL="285750" indent="-285750">
              <a:buFont typeface="Symbol" pitchFamily="2" charset="2"/>
              <a:buChar char="Þ"/>
            </a:pP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df1.index,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df1.columns</a:t>
            </a:r>
          </a:p>
        </p:txBody>
      </p:sp>
      <p:pic>
        <p:nvPicPr>
          <p:cNvPr id="4" name="圖片 3" descr="一張含有 文字, 街道, 城市, 時鐘 的圖片&#10;&#10;自動產生的描述">
            <a:extLst>
              <a:ext uri="{FF2B5EF4-FFF2-40B4-BE49-F238E27FC236}">
                <a16:creationId xmlns:a16="http://schemas.microsoft.com/office/drawing/2014/main" id="{C940841A-B78A-F343-804F-84D0E8BF7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012" y="3231687"/>
            <a:ext cx="3703631" cy="3199307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A1E69F59-A938-3C48-9C41-FDBFC686AC16}"/>
              </a:ext>
            </a:extLst>
          </p:cNvPr>
          <p:cNvSpPr txBox="1"/>
          <p:nvPr/>
        </p:nvSpPr>
        <p:spPr>
          <a:xfrm>
            <a:off x="183378" y="756000"/>
            <a:ext cx="5691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pandas.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Two-dimensional, size-mutable, potentially heterogeneous tabular data.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 descr="一張含有 螢幕, 監視器, 時鐘, 坐 的圖片&#10;&#10;自動產生的描述">
            <a:extLst>
              <a:ext uri="{FF2B5EF4-FFF2-40B4-BE49-F238E27FC236}">
                <a16:creationId xmlns:a16="http://schemas.microsoft.com/office/drawing/2014/main" id="{8A357D2F-A69A-3E47-94A8-48B864CCB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71" y="3154729"/>
            <a:ext cx="5955311" cy="2120178"/>
          </a:xfrm>
          <a:prstGeom prst="rect">
            <a:avLst/>
          </a:prstGeom>
        </p:spPr>
      </p:pic>
      <p:pic>
        <p:nvPicPr>
          <p:cNvPr id="12" name="圖片 11" descr="一張含有 文字, 計分板, 時鐘, 綠色 的圖片&#10;&#10;自動產生的描述">
            <a:extLst>
              <a:ext uri="{FF2B5EF4-FFF2-40B4-BE49-F238E27FC236}">
                <a16:creationId xmlns:a16="http://schemas.microsoft.com/office/drawing/2014/main" id="{E023E1E3-66EC-EA4B-88CD-EFA928FE09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4684" y="1747999"/>
            <a:ext cx="6293622" cy="13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0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Viewing Data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98492" y="345440"/>
            <a:ext cx="312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91987" y="2427493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左大括弧 24">
            <a:extLst>
              <a:ext uri="{FF2B5EF4-FFF2-40B4-BE49-F238E27FC236}">
                <a16:creationId xmlns:a16="http://schemas.microsoft.com/office/drawing/2014/main" id="{AFA7BCCC-72B6-2441-B83E-9C49135E6D91}"/>
              </a:ext>
            </a:extLst>
          </p:cNvPr>
          <p:cNvSpPr/>
          <p:nvPr/>
        </p:nvSpPr>
        <p:spPr>
          <a:xfrm>
            <a:off x="6483331" y="2216536"/>
            <a:ext cx="253189" cy="16864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9C7762B-FFF6-E64A-8275-42F3C8B9ED8B}"/>
              </a:ext>
            </a:extLst>
          </p:cNvPr>
          <p:cNvSpPr txBox="1"/>
          <p:nvPr/>
        </p:nvSpPr>
        <p:spPr>
          <a:xfrm>
            <a:off x="6181645" y="2888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向右箭號 33">
            <a:extLst>
              <a:ext uri="{FF2B5EF4-FFF2-40B4-BE49-F238E27FC236}">
                <a16:creationId xmlns:a16="http://schemas.microsoft.com/office/drawing/2014/main" id="{005D1E99-65DC-3E4C-851F-89240F0A6DC3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1132548-5B62-6E4E-8365-9A12865D1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74" y="2998667"/>
            <a:ext cx="3489078" cy="303270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749A920-EFB3-3347-9DE5-3DF42CE399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0000" y="1828371"/>
            <a:ext cx="2959100" cy="2159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880091E-B56F-4742-A32B-25387FD0A1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0000" y="5154026"/>
            <a:ext cx="2908300" cy="14351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9DCAD17-237E-254A-ABA1-DF545D82F439}"/>
              </a:ext>
            </a:extLst>
          </p:cNvPr>
          <p:cNvSpPr txBox="1"/>
          <p:nvPr/>
        </p:nvSpPr>
        <p:spPr>
          <a:xfrm>
            <a:off x="183378" y="756000"/>
            <a:ext cx="5691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(tail)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(last)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rows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 descr="一張含有 坐, 監視器, 黑暗, 標誌 的圖片&#10;&#10;自動產生的描述">
            <a:extLst>
              <a:ext uri="{FF2B5EF4-FFF2-40B4-BE49-F238E27FC236}">
                <a16:creationId xmlns:a16="http://schemas.microsoft.com/office/drawing/2014/main" id="{118A6B14-346A-BE42-99CF-F59CE50BA6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0000" y="992667"/>
            <a:ext cx="2559550" cy="794746"/>
          </a:xfrm>
          <a:prstGeom prst="rect">
            <a:avLst/>
          </a:prstGeom>
        </p:spPr>
      </p:pic>
      <p:pic>
        <p:nvPicPr>
          <p:cNvPr id="13" name="圖片 12" descr="一張含有 坐, 標誌, 螢幕, 女性 的圖片&#10;&#10;自動產生的描述">
            <a:extLst>
              <a:ext uri="{FF2B5EF4-FFF2-40B4-BE49-F238E27FC236}">
                <a16:creationId xmlns:a16="http://schemas.microsoft.com/office/drawing/2014/main" id="{A88AB263-284B-5B49-96AE-CCC1A05D70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0000" y="4221051"/>
            <a:ext cx="2717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90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Viewing Data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98493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圖片 8" descr="一張含有 文字, 螢幕, 握住 的圖片&#10;&#10;自動產生的描述">
            <a:extLst>
              <a:ext uri="{FF2B5EF4-FFF2-40B4-BE49-F238E27FC236}">
                <a16:creationId xmlns:a16="http://schemas.microsoft.com/office/drawing/2014/main" id="{2F004600-79AF-124B-B37A-69C21BD0D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000" y="2473288"/>
            <a:ext cx="3187700" cy="3314700"/>
          </a:xfrm>
          <a:prstGeom prst="rect">
            <a:avLst/>
          </a:prstGeom>
        </p:spPr>
      </p:pic>
      <p:sp>
        <p:nvSpPr>
          <p:cNvPr id="13" name="向右箭號 12">
            <a:extLst>
              <a:ext uri="{FF2B5EF4-FFF2-40B4-BE49-F238E27FC236}">
                <a16:creationId xmlns:a16="http://schemas.microsoft.com/office/drawing/2014/main" id="{B0A283E5-BC78-0D4B-8F28-39F1D49A252F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4F8B47D-749E-7D4C-AD7A-74CBA22024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274" y="2998667"/>
            <a:ext cx="3489078" cy="303270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AE779E8-A393-654F-8EAF-AF28C6647640}"/>
              </a:ext>
            </a:extLst>
          </p:cNvPr>
          <p:cNvSpPr txBox="1"/>
          <p:nvPr/>
        </p:nvSpPr>
        <p:spPr>
          <a:xfrm>
            <a:off x="183378" y="756000"/>
            <a:ext cx="569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describe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descriptive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 descr="一張含有 坐, 黑暗, 標誌, 監視器 的圖片&#10;&#10;自動產生的描述">
            <a:extLst>
              <a:ext uri="{FF2B5EF4-FFF2-40B4-BE49-F238E27FC236}">
                <a16:creationId xmlns:a16="http://schemas.microsoft.com/office/drawing/2014/main" id="{8B733855-AACC-424A-9469-0014D5A124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0000" y="1586997"/>
            <a:ext cx="30988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06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FDC5812-9BDA-4344-97A6-8569986A66E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Viewing Data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03CB5F-7A40-D243-9F13-5122A2D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46" y="0"/>
            <a:ext cx="2229853" cy="8069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F1C5C-7C49-1147-87E1-904EF6A392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28"/>
            <a:ext cx="720000" cy="72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53C58A9-C1C1-0C40-9081-77FCE344A580}"/>
              </a:ext>
            </a:extLst>
          </p:cNvPr>
          <p:cNvSpPr txBox="1"/>
          <p:nvPr/>
        </p:nvSpPr>
        <p:spPr>
          <a:xfrm>
            <a:off x="198493" y="34544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31432F4-251A-6242-928F-7B7D937C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94" y="45878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3E434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圖片 7" descr="一張含有 瓶, 標誌 的圖片&#10;&#10;自動產生的描述">
            <a:extLst>
              <a:ext uri="{FF2B5EF4-FFF2-40B4-BE49-F238E27FC236}">
                <a16:creationId xmlns:a16="http://schemas.microsoft.com/office/drawing/2014/main" id="{3B6F2075-20E0-5941-A8B8-C2E684013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000" y="2117511"/>
            <a:ext cx="4851400" cy="1384300"/>
          </a:xfrm>
          <a:prstGeom prst="rect">
            <a:avLst/>
          </a:prstGeom>
        </p:spPr>
      </p:pic>
      <p:pic>
        <p:nvPicPr>
          <p:cNvPr id="13" name="圖片 12" descr="一張含有 文字, 室外, 街道, 時鐘 的圖片&#10;&#10;自動產生的描述">
            <a:extLst>
              <a:ext uri="{FF2B5EF4-FFF2-40B4-BE49-F238E27FC236}">
                <a16:creationId xmlns:a16="http://schemas.microsoft.com/office/drawing/2014/main" id="{04F135BA-DC6A-8E40-8B06-0A8FF2A65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0000" y="4810800"/>
            <a:ext cx="4724400" cy="1524000"/>
          </a:xfrm>
          <a:prstGeom prst="rect">
            <a:avLst/>
          </a:prstGeom>
        </p:spPr>
      </p:pic>
      <p:sp>
        <p:nvSpPr>
          <p:cNvPr id="17" name="向右箭號 16">
            <a:extLst>
              <a:ext uri="{FF2B5EF4-FFF2-40B4-BE49-F238E27FC236}">
                <a16:creationId xmlns:a16="http://schemas.microsoft.com/office/drawing/2014/main" id="{6A65503C-0230-5B41-8C74-C5881526A50A}"/>
              </a:ext>
            </a:extLst>
          </p:cNvPr>
          <p:cNvSpPr/>
          <p:nvPr/>
        </p:nvSpPr>
        <p:spPr>
          <a:xfrm>
            <a:off x="5336041" y="3611027"/>
            <a:ext cx="8104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AE1038B-9C37-064F-BFD5-D1391E438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2274" y="2998667"/>
            <a:ext cx="3489078" cy="3032701"/>
          </a:xfrm>
          <a:prstGeom prst="rect">
            <a:avLst/>
          </a:prstGeom>
        </p:spPr>
      </p:pic>
      <p:pic>
        <p:nvPicPr>
          <p:cNvPr id="3" name="圖片 2" descr="一張含有 黑暗, 時鐘, 球, 標誌 的圖片&#10;&#10;自動產生的描述">
            <a:extLst>
              <a:ext uri="{FF2B5EF4-FFF2-40B4-BE49-F238E27FC236}">
                <a16:creationId xmlns:a16="http://schemas.microsoft.com/office/drawing/2014/main" id="{A117EB95-31B7-464F-9706-D9B764A212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0000" y="1422815"/>
            <a:ext cx="3911600" cy="584200"/>
          </a:xfrm>
          <a:prstGeom prst="rect">
            <a:avLst/>
          </a:prstGeom>
        </p:spPr>
      </p:pic>
      <p:pic>
        <p:nvPicPr>
          <p:cNvPr id="11" name="圖片 10" descr="一張含有 物件, 時鐘, 球, 黑暗 的圖片&#10;&#10;自動產生的描述">
            <a:extLst>
              <a:ext uri="{FF2B5EF4-FFF2-40B4-BE49-F238E27FC236}">
                <a16:creationId xmlns:a16="http://schemas.microsoft.com/office/drawing/2014/main" id="{4788DB77-239F-574F-B96D-9F51613EB5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0000" y="4095659"/>
            <a:ext cx="3340100" cy="6096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229A856A-4C1C-464E-98E5-B1B4F65BC601}"/>
              </a:ext>
            </a:extLst>
          </p:cNvPr>
          <p:cNvSpPr txBox="1"/>
          <p:nvPr/>
        </p:nvSpPr>
        <p:spPr>
          <a:xfrm>
            <a:off x="183378" y="756000"/>
            <a:ext cx="5691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C68E47D-6A77-5543-83BA-296A0FD1BDF7}"/>
              </a:ext>
            </a:extLst>
          </p:cNvPr>
          <p:cNvSpPr txBox="1"/>
          <p:nvPr/>
        </p:nvSpPr>
        <p:spPr>
          <a:xfrm>
            <a:off x="183378" y="1813861"/>
            <a:ext cx="5691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DataFrame.</a:t>
            </a:r>
            <a:r>
              <a:rPr kumimoji="1"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Transpose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columns.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28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41144</TotalTime>
  <Words>876</Words>
  <Application>Microsoft Macintosh PowerPoint</Application>
  <PresentationFormat>寬螢幕</PresentationFormat>
  <Paragraphs>226</Paragraphs>
  <Slides>31</Slides>
  <Notes>31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Symbol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延齡 楊</dc:creator>
  <cp:lastModifiedBy>Vincent Li</cp:lastModifiedBy>
  <cp:revision>590</cp:revision>
  <dcterms:created xsi:type="dcterms:W3CDTF">2018-08-01T14:50:05Z</dcterms:created>
  <dcterms:modified xsi:type="dcterms:W3CDTF">2020-07-17T00:41:14Z</dcterms:modified>
</cp:coreProperties>
</file>